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4"/>
  </p:notesMasterIdLst>
  <p:handoutMasterIdLst>
    <p:handoutMasterId r:id="rId15"/>
  </p:handoutMasterIdLst>
  <p:sldIdLst>
    <p:sldId id="256" r:id="rId2"/>
    <p:sldId id="324" r:id="rId3"/>
    <p:sldId id="303" r:id="rId4"/>
    <p:sldId id="302" r:id="rId5"/>
    <p:sldId id="326" r:id="rId6"/>
    <p:sldId id="328" r:id="rId7"/>
    <p:sldId id="325" r:id="rId8"/>
    <p:sldId id="292" r:id="rId9"/>
    <p:sldId id="298" r:id="rId10"/>
    <p:sldId id="327" r:id="rId11"/>
    <p:sldId id="305" r:id="rId12"/>
    <p:sldId id="330" r:id="rId13"/>
  </p:sldIdLst>
  <p:sldSz cx="9144000" cy="6858000" type="screen4x3"/>
  <p:notesSz cx="6669088" cy="9872663"/>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935">
          <p15:clr>
            <a:srgbClr val="A4A3A4"/>
          </p15:clr>
        </p15:guide>
        <p15:guide id="2" orient="horz" pos="210">
          <p15:clr>
            <a:srgbClr val="A4A3A4"/>
          </p15:clr>
        </p15:guide>
        <p15:guide id="3"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07F"/>
    <a:srgbClr val="FFD5AB"/>
    <a:srgbClr val="535353"/>
    <a:srgbClr val="2CAAE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1" autoAdjust="0"/>
    <p:restoredTop sz="86281" autoAdjust="0"/>
  </p:normalViewPr>
  <p:slideViewPr>
    <p:cSldViewPr showGuides="1">
      <p:cViewPr>
        <p:scale>
          <a:sx n="90" d="100"/>
          <a:sy n="90" d="100"/>
        </p:scale>
        <p:origin x="-1050" y="-282"/>
      </p:cViewPr>
      <p:guideLst>
        <p:guide orient="horz" pos="935"/>
        <p:guide orient="horz" pos="210"/>
        <p:guide pos="2880"/>
      </p:guideLst>
    </p:cSldViewPr>
  </p:slideViewPr>
  <p:outlineViewPr>
    <p:cViewPr>
      <p:scale>
        <a:sx n="33" d="100"/>
        <a:sy n="33" d="100"/>
      </p:scale>
      <p:origin x="0" y="237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890228" cy="49298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777413" y="1"/>
            <a:ext cx="2890228" cy="492980"/>
          </a:xfrm>
          <a:prstGeom prst="rect">
            <a:avLst/>
          </a:prstGeom>
        </p:spPr>
        <p:txBody>
          <a:bodyPr vert="horz" lIns="91440" tIns="45720" rIns="91440" bIns="45720" rtlCol="0"/>
          <a:lstStyle>
            <a:lvl1pPr algn="r">
              <a:defRPr sz="1200"/>
            </a:lvl1pPr>
          </a:lstStyle>
          <a:p>
            <a:fld id="{7D6B6ADB-7422-4701-9C40-A80495E17F0B}" type="datetimeFigureOut">
              <a:rPr lang="en-GB" smtClean="0"/>
              <a:t>16/05/2016</a:t>
            </a:fld>
            <a:endParaRPr lang="en-GB"/>
          </a:p>
        </p:txBody>
      </p:sp>
      <p:sp>
        <p:nvSpPr>
          <p:cNvPr id="4" name="Footer Placeholder 3"/>
          <p:cNvSpPr>
            <a:spLocks noGrp="1"/>
          </p:cNvSpPr>
          <p:nvPr>
            <p:ph type="ftr" sz="quarter" idx="2"/>
          </p:nvPr>
        </p:nvSpPr>
        <p:spPr>
          <a:xfrm>
            <a:off x="0" y="9378052"/>
            <a:ext cx="2890228" cy="492980"/>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777413" y="9378052"/>
            <a:ext cx="2890228" cy="492980"/>
          </a:xfrm>
          <a:prstGeom prst="rect">
            <a:avLst/>
          </a:prstGeom>
        </p:spPr>
        <p:txBody>
          <a:bodyPr vert="horz" lIns="91440" tIns="45720" rIns="91440" bIns="45720" rtlCol="0" anchor="b"/>
          <a:lstStyle>
            <a:lvl1pPr algn="r">
              <a:defRPr sz="1200"/>
            </a:lvl1pPr>
          </a:lstStyle>
          <a:p>
            <a:fld id="{78F3CE50-8520-438E-ADDA-73132BCCFD76}" type="slidenum">
              <a:rPr lang="en-GB" smtClean="0"/>
              <a:t>‹#›</a:t>
            </a:fld>
            <a:endParaRPr lang="en-GB"/>
          </a:p>
        </p:txBody>
      </p:sp>
    </p:spTree>
    <p:extLst>
      <p:ext uri="{BB962C8B-B14F-4D97-AF65-F5344CB8AC3E}">
        <p14:creationId xmlns:p14="http://schemas.microsoft.com/office/powerpoint/2010/main" val="4226143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3" y="0"/>
            <a:ext cx="2889938" cy="493633"/>
          </a:xfrm>
          <a:prstGeom prst="rect">
            <a:avLst/>
          </a:prstGeom>
        </p:spPr>
        <p:txBody>
          <a:bodyPr vert="horz" lIns="91422" tIns="45710" rIns="91422" bIns="45710" rtlCol="0"/>
          <a:lstStyle>
            <a:lvl1pPr algn="l">
              <a:defRPr sz="1200"/>
            </a:lvl1pPr>
          </a:lstStyle>
          <a:p>
            <a:endParaRPr lang="de-DE"/>
          </a:p>
        </p:txBody>
      </p:sp>
      <p:sp>
        <p:nvSpPr>
          <p:cNvPr id="3" name="Datumsplatzhalter 2"/>
          <p:cNvSpPr>
            <a:spLocks noGrp="1"/>
          </p:cNvSpPr>
          <p:nvPr>
            <p:ph type="dt" idx="1"/>
          </p:nvPr>
        </p:nvSpPr>
        <p:spPr>
          <a:xfrm>
            <a:off x="3777608" y="0"/>
            <a:ext cx="2889938" cy="493633"/>
          </a:xfrm>
          <a:prstGeom prst="rect">
            <a:avLst/>
          </a:prstGeom>
        </p:spPr>
        <p:txBody>
          <a:bodyPr vert="horz" lIns="91422" tIns="45710" rIns="91422" bIns="45710" rtlCol="0"/>
          <a:lstStyle>
            <a:lvl1pPr algn="r">
              <a:defRPr sz="1200"/>
            </a:lvl1pPr>
          </a:lstStyle>
          <a:p>
            <a:fld id="{0AA7499E-BAF1-49DA-B1E7-D88DB07BD918}" type="datetimeFigureOut">
              <a:rPr lang="de-DE" smtClean="0"/>
              <a:t>16.05.2016</a:t>
            </a:fld>
            <a:endParaRPr lang="de-DE"/>
          </a:p>
        </p:txBody>
      </p:sp>
      <p:sp>
        <p:nvSpPr>
          <p:cNvPr id="4" name="Folienbildplatzhalter 3"/>
          <p:cNvSpPr>
            <a:spLocks noGrp="1" noRot="1" noChangeAspect="1"/>
          </p:cNvSpPr>
          <p:nvPr>
            <p:ph type="sldImg" idx="2"/>
          </p:nvPr>
        </p:nvSpPr>
        <p:spPr>
          <a:xfrm>
            <a:off x="866775" y="741363"/>
            <a:ext cx="4935538" cy="3702050"/>
          </a:xfrm>
          <a:prstGeom prst="rect">
            <a:avLst/>
          </a:prstGeom>
          <a:noFill/>
          <a:ln w="12700">
            <a:solidFill>
              <a:prstClr val="black"/>
            </a:solidFill>
          </a:ln>
        </p:spPr>
        <p:txBody>
          <a:bodyPr vert="horz" lIns="91422" tIns="45710" rIns="91422" bIns="45710" rtlCol="0" anchor="ctr"/>
          <a:lstStyle/>
          <a:p>
            <a:endParaRPr lang="de-DE"/>
          </a:p>
        </p:txBody>
      </p:sp>
      <p:sp>
        <p:nvSpPr>
          <p:cNvPr id="5" name="Notizenplatzhalter 4"/>
          <p:cNvSpPr>
            <a:spLocks noGrp="1"/>
          </p:cNvSpPr>
          <p:nvPr>
            <p:ph type="body" sz="quarter" idx="3"/>
          </p:nvPr>
        </p:nvSpPr>
        <p:spPr>
          <a:xfrm>
            <a:off x="666909" y="4689515"/>
            <a:ext cx="5335270" cy="4442698"/>
          </a:xfrm>
          <a:prstGeom prst="rect">
            <a:avLst/>
          </a:prstGeom>
        </p:spPr>
        <p:txBody>
          <a:bodyPr vert="horz" lIns="91422" tIns="45710" rIns="91422" bIns="45710" rtlCol="0"/>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6" name="Fußzeilenplatzhalter 5"/>
          <p:cNvSpPr>
            <a:spLocks noGrp="1"/>
          </p:cNvSpPr>
          <p:nvPr>
            <p:ph type="ftr" sz="quarter" idx="4"/>
          </p:nvPr>
        </p:nvSpPr>
        <p:spPr>
          <a:xfrm>
            <a:off x="3" y="9377318"/>
            <a:ext cx="2889938" cy="493633"/>
          </a:xfrm>
          <a:prstGeom prst="rect">
            <a:avLst/>
          </a:prstGeom>
        </p:spPr>
        <p:txBody>
          <a:bodyPr vert="horz" lIns="91422" tIns="45710" rIns="91422" bIns="45710" rtlCol="0" anchor="b"/>
          <a:lstStyle>
            <a:lvl1pPr algn="l">
              <a:defRPr sz="1200"/>
            </a:lvl1pPr>
          </a:lstStyle>
          <a:p>
            <a:endParaRPr lang="de-DE"/>
          </a:p>
        </p:txBody>
      </p:sp>
      <p:sp>
        <p:nvSpPr>
          <p:cNvPr id="7" name="Foliennummernplatzhalter 6"/>
          <p:cNvSpPr>
            <a:spLocks noGrp="1"/>
          </p:cNvSpPr>
          <p:nvPr>
            <p:ph type="sldNum" sz="quarter" idx="5"/>
          </p:nvPr>
        </p:nvSpPr>
        <p:spPr>
          <a:xfrm>
            <a:off x="3777608" y="9377318"/>
            <a:ext cx="2889938" cy="493633"/>
          </a:xfrm>
          <a:prstGeom prst="rect">
            <a:avLst/>
          </a:prstGeom>
        </p:spPr>
        <p:txBody>
          <a:bodyPr vert="horz" lIns="91422" tIns="45710" rIns="91422" bIns="45710" rtlCol="0" anchor="b"/>
          <a:lstStyle>
            <a:lvl1pPr algn="r">
              <a:defRPr sz="1200"/>
            </a:lvl1pPr>
          </a:lstStyle>
          <a:p>
            <a:fld id="{7CE56B70-9638-4786-BC85-79D96D7E70FE}" type="slidenum">
              <a:rPr lang="de-DE" smtClean="0"/>
              <a:t>‹#›</a:t>
            </a:fld>
            <a:endParaRPr lang="de-DE"/>
          </a:p>
        </p:txBody>
      </p:sp>
    </p:spTree>
    <p:extLst>
      <p:ext uri="{BB962C8B-B14F-4D97-AF65-F5344CB8AC3E}">
        <p14:creationId xmlns:p14="http://schemas.microsoft.com/office/powerpoint/2010/main" val="42613924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7CE56B70-9638-4786-BC85-79D96D7E70FE}" type="slidenum">
              <a:rPr lang="de-DE" smtClean="0"/>
              <a:t>1</a:t>
            </a:fld>
            <a:endParaRPr lang="de-DE"/>
          </a:p>
        </p:txBody>
      </p:sp>
    </p:spTree>
    <p:extLst>
      <p:ext uri="{BB962C8B-B14F-4D97-AF65-F5344CB8AC3E}">
        <p14:creationId xmlns:p14="http://schemas.microsoft.com/office/powerpoint/2010/main" val="22066056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7CE56B70-9638-4786-BC85-79D96D7E70FE}" type="slidenum">
              <a:rPr lang="de-DE" smtClean="0"/>
              <a:t>5</a:t>
            </a:fld>
            <a:endParaRPr lang="de-DE"/>
          </a:p>
        </p:txBody>
      </p:sp>
    </p:spTree>
    <p:extLst>
      <p:ext uri="{BB962C8B-B14F-4D97-AF65-F5344CB8AC3E}">
        <p14:creationId xmlns:p14="http://schemas.microsoft.com/office/powerpoint/2010/main" val="39501075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indent="-457200">
              <a:buFont typeface="Wingdings" panose="05000000000000000000" pitchFamily="2" charset="2"/>
              <a:buChar char="Ø"/>
            </a:pPr>
            <a:r>
              <a:rPr lang="fi-FI" sz="1200" dirty="0" smtClean="0"/>
              <a:t>Miten tukee PA </a:t>
            </a:r>
            <a:r>
              <a:rPr lang="fi-FI" sz="1200" dirty="0" err="1" smtClean="0"/>
              <a:t>Safen</a:t>
            </a:r>
            <a:r>
              <a:rPr lang="fi-FI" sz="1200" dirty="0" smtClean="0"/>
              <a:t> toimenpidesuunnitelman toimenpiteitä. Minulle tulee lähinnä mieleen toimenpiteet 5 ja 7. Ja miten projekti parantaa viranomaisten välistä yhteistyötä Itämeren.</a:t>
            </a:r>
          </a:p>
          <a:p>
            <a:pPr marL="457200" indent="-457200">
              <a:buFont typeface="Wingdings" panose="05000000000000000000" pitchFamily="2" charset="2"/>
              <a:buChar char="Ø"/>
            </a:pPr>
            <a:r>
              <a:rPr lang="fi-FI" sz="1200" dirty="0" smtClean="0"/>
              <a:t>Onko projektin tuloksia mahdollista soveltaa myös laajemmin kuin Itämeren piirissä EU:n alueella tai IMO-yhteyksissä ja onko tästä jotain konkreettista suunnitelmaa.</a:t>
            </a:r>
          </a:p>
          <a:p>
            <a:pPr marL="457200" indent="-457200">
              <a:buFont typeface="Wingdings" panose="05000000000000000000" pitchFamily="2" charset="2"/>
              <a:buChar char="Ø"/>
            </a:pPr>
            <a:r>
              <a:rPr lang="fi-FI" sz="1200" dirty="0" smtClean="0"/>
              <a:t>Ketkä viranomaiset ovat projektissa mukana ja millä tavoin?</a:t>
            </a:r>
          </a:p>
          <a:p>
            <a:endParaRPr lang="en-GB" dirty="0"/>
          </a:p>
        </p:txBody>
      </p:sp>
      <p:sp>
        <p:nvSpPr>
          <p:cNvPr id="4" name="Slide Number Placeholder 3"/>
          <p:cNvSpPr>
            <a:spLocks noGrp="1"/>
          </p:cNvSpPr>
          <p:nvPr>
            <p:ph type="sldNum" sz="quarter" idx="10"/>
          </p:nvPr>
        </p:nvSpPr>
        <p:spPr/>
        <p:txBody>
          <a:bodyPr/>
          <a:lstStyle/>
          <a:p>
            <a:fld id="{7CE56B70-9638-4786-BC85-79D96D7E70FE}" type="slidenum">
              <a:rPr lang="de-DE" smtClean="0"/>
              <a:t>6</a:t>
            </a:fld>
            <a:endParaRPr lang="de-DE"/>
          </a:p>
        </p:txBody>
      </p:sp>
    </p:spTree>
    <p:extLst>
      <p:ext uri="{BB962C8B-B14F-4D97-AF65-F5344CB8AC3E}">
        <p14:creationId xmlns:p14="http://schemas.microsoft.com/office/powerpoint/2010/main" val="39501075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The project includes rescue organizations from partner countries.</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project results will be presented in HELCOM Response group, which works to </a:t>
            </a:r>
            <a:r>
              <a:rPr lang="en-GB" sz="1200" kern="1200" dirty="0" smtClean="0">
                <a:solidFill>
                  <a:schemeClr val="tx1"/>
                </a:solidFill>
                <a:effectLst/>
                <a:latin typeface="+mn-lt"/>
                <a:ea typeface="+mn-ea"/>
                <a:cs typeface="+mn-cs"/>
              </a:rPr>
              <a:t>ensure that in case of an incident the right equipment is available and routines are in place to respond immediately in co-operation with neighbouring countries. Yet there is not a plan to present results in IMO. Although there has been preliminary discussion whit EMSA and there will be co-operation and information sharing with EMSA's HNS-working group. Finnish Border Guard has a good experience to present new methods for SAR in IMO (such as ACO procedure and Vessel Triage), so it is possible also present </a:t>
            </a:r>
            <a:r>
              <a:rPr lang="en-GB" sz="1200" kern="1200" dirty="0" err="1" smtClean="0">
                <a:solidFill>
                  <a:schemeClr val="tx1"/>
                </a:solidFill>
                <a:effectLst/>
                <a:latin typeface="+mn-lt"/>
                <a:ea typeface="+mn-ea"/>
                <a:cs typeface="+mn-cs"/>
              </a:rPr>
              <a:t>ChemSAR</a:t>
            </a:r>
            <a:r>
              <a:rPr lang="en-GB" sz="1200" kern="1200" dirty="0" smtClean="0">
                <a:solidFill>
                  <a:schemeClr val="tx1"/>
                </a:solidFill>
                <a:effectLst/>
                <a:latin typeface="+mn-lt"/>
                <a:ea typeface="+mn-ea"/>
                <a:cs typeface="+mn-cs"/>
              </a:rPr>
              <a:t> results in IMO for further developing.</a:t>
            </a:r>
            <a:endParaRPr lang="fi-FI"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 </a:t>
            </a:r>
            <a:endParaRPr lang="fi-FI"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Because these plans and SOP's are lacking almost all over the world, results will be available for all rescue authorities and parties, not just for HELCOM or EU countries. Knowing that circumstances and resources are very different in different parts of the world.</a:t>
            </a:r>
            <a:endParaRPr lang="fi-FI" sz="1200" kern="1200" dirty="0" smtClean="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fld id="{7CE56B70-9638-4786-BC85-79D96D7E70FE}" type="slidenum">
              <a:rPr lang="de-DE" smtClean="0"/>
              <a:t>7</a:t>
            </a:fld>
            <a:endParaRPr lang="de-DE"/>
          </a:p>
        </p:txBody>
      </p:sp>
    </p:spTree>
    <p:extLst>
      <p:ext uri="{BB962C8B-B14F-4D97-AF65-F5344CB8AC3E}">
        <p14:creationId xmlns:p14="http://schemas.microsoft.com/office/powerpoint/2010/main" val="39501075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The project includes rescue organizations from partner countries</a:t>
            </a:r>
            <a:endParaRPr lang="en-GB" dirty="0"/>
          </a:p>
        </p:txBody>
      </p:sp>
      <p:sp>
        <p:nvSpPr>
          <p:cNvPr id="4" name="Slide Number Placeholder 3"/>
          <p:cNvSpPr>
            <a:spLocks noGrp="1"/>
          </p:cNvSpPr>
          <p:nvPr>
            <p:ph type="sldNum" sz="quarter" idx="10"/>
          </p:nvPr>
        </p:nvSpPr>
        <p:spPr/>
        <p:txBody>
          <a:bodyPr/>
          <a:lstStyle/>
          <a:p>
            <a:fld id="{7CE56B70-9638-4786-BC85-79D96D7E70FE}" type="slidenum">
              <a:rPr lang="de-DE" smtClean="0"/>
              <a:t>8</a:t>
            </a:fld>
            <a:endParaRPr lang="de-DE"/>
          </a:p>
        </p:txBody>
      </p:sp>
    </p:spTree>
    <p:extLst>
      <p:ext uri="{BB962C8B-B14F-4D97-AF65-F5344CB8AC3E}">
        <p14:creationId xmlns:p14="http://schemas.microsoft.com/office/powerpoint/2010/main" val="42160672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There are tens of millions of tons of chemicals transported yearly. All this combined with the increasing amount of traffic in the Baltic Sea, the traffic intersecting at several nodes, difficult waters, and the harsh winter conditions in the northern Baltic Sea increase both the probability of a largescale</a:t>
            </a:r>
          </a:p>
          <a:p>
            <a:r>
              <a:rPr lang="en-US" sz="1200" b="0" i="0" u="none" strike="noStrike" kern="1200" baseline="0" dirty="0" smtClean="0">
                <a:solidFill>
                  <a:schemeClr val="tx1"/>
                </a:solidFill>
                <a:latin typeface="+mn-lt"/>
                <a:ea typeface="+mn-ea"/>
                <a:cs typeface="+mn-cs"/>
              </a:rPr>
              <a:t>maritime incident and the difficulty of conducting search and rescue (SAR) operations.</a:t>
            </a:r>
            <a:endParaRPr lang="en-GB" dirty="0"/>
          </a:p>
        </p:txBody>
      </p:sp>
      <p:sp>
        <p:nvSpPr>
          <p:cNvPr id="4" name="Slide Number Placeholder 3"/>
          <p:cNvSpPr>
            <a:spLocks noGrp="1"/>
          </p:cNvSpPr>
          <p:nvPr>
            <p:ph type="sldNum" sz="quarter" idx="10"/>
          </p:nvPr>
        </p:nvSpPr>
        <p:spPr/>
        <p:txBody>
          <a:bodyPr/>
          <a:lstStyle/>
          <a:p>
            <a:fld id="{7CE56B70-9638-4786-BC85-79D96D7E70FE}" type="slidenum">
              <a:rPr lang="de-DE" smtClean="0"/>
              <a:t>9</a:t>
            </a:fld>
            <a:endParaRPr lang="de-DE"/>
          </a:p>
        </p:txBody>
      </p:sp>
    </p:spTree>
    <p:extLst>
      <p:ext uri="{BB962C8B-B14F-4D97-AF65-F5344CB8AC3E}">
        <p14:creationId xmlns:p14="http://schemas.microsoft.com/office/powerpoint/2010/main" val="120213815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3"/>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36512" y="32200"/>
            <a:ext cx="9229492" cy="6925192"/>
          </a:xfrm>
          <a:prstGeom prst="rect">
            <a:avLst/>
          </a:prstGeom>
          <a:noFill/>
          <a:extLst>
            <a:ext uri="{909E8E84-426E-40DD-AFC4-6F175D3DCCD1}">
              <a14:hiddenFill xmlns:a14="http://schemas.microsoft.com/office/drawing/2010/main">
                <a:solidFill>
                  <a:srgbClr val="FFFFFF"/>
                </a:solidFill>
              </a14:hiddenFill>
            </a:ext>
          </a:extLst>
        </p:spPr>
      </p:pic>
      <p:sp>
        <p:nvSpPr>
          <p:cNvPr id="8" name="Titel 1"/>
          <p:cNvSpPr>
            <a:spLocks noGrp="1"/>
          </p:cNvSpPr>
          <p:nvPr>
            <p:ph type="ctrTitle" hasCustomPrompt="1"/>
          </p:nvPr>
        </p:nvSpPr>
        <p:spPr>
          <a:xfrm>
            <a:off x="755650" y="1844824"/>
            <a:ext cx="7848798" cy="2880320"/>
          </a:xfrm>
        </p:spPr>
        <p:txBody>
          <a:bodyPr/>
          <a:lstStyle>
            <a:lvl1pPr marL="0" indent="0" algn="l">
              <a:lnSpc>
                <a:spcPct val="100000"/>
              </a:lnSpc>
              <a:defRPr sz="4200" b="1" baseline="0">
                <a:solidFill>
                  <a:schemeClr val="bg1"/>
                </a:solidFill>
              </a:defRPr>
            </a:lvl1pPr>
          </a:lstStyle>
          <a:p>
            <a:r>
              <a:rPr lang="de-DE" dirty="0" smtClean="0"/>
              <a:t>Title </a:t>
            </a:r>
            <a:r>
              <a:rPr lang="de-DE" dirty="0" err="1" smtClean="0"/>
              <a:t>of</a:t>
            </a:r>
            <a:r>
              <a:rPr lang="de-DE" dirty="0" smtClean="0"/>
              <a:t> </a:t>
            </a:r>
            <a:r>
              <a:rPr lang="de-DE" dirty="0" err="1" smtClean="0"/>
              <a:t>presentation</a:t>
            </a:r>
            <a:r>
              <a:rPr lang="de-DE" dirty="0" smtClean="0"/>
              <a:t> title </a:t>
            </a:r>
            <a:r>
              <a:rPr lang="de-DE" dirty="0" err="1" smtClean="0"/>
              <a:t>of</a:t>
            </a:r>
            <a:r>
              <a:rPr lang="de-DE" dirty="0" smtClean="0"/>
              <a:t> </a:t>
            </a:r>
            <a:r>
              <a:rPr lang="de-DE" dirty="0" err="1" smtClean="0"/>
              <a:t>presentation</a:t>
            </a:r>
            <a:r>
              <a:rPr lang="de-DE" dirty="0" smtClean="0"/>
              <a:t> </a:t>
            </a:r>
            <a:r>
              <a:rPr lang="de-DE" dirty="0" err="1" smtClean="0"/>
              <a:t>cont</a:t>
            </a:r>
            <a:r>
              <a:rPr lang="de-DE" dirty="0" smtClean="0"/>
              <a:t>. title </a:t>
            </a:r>
            <a:r>
              <a:rPr lang="de-DE" dirty="0" err="1" smtClean="0"/>
              <a:t>of</a:t>
            </a:r>
            <a:r>
              <a:rPr lang="de-DE" dirty="0" smtClean="0"/>
              <a:t> </a:t>
            </a:r>
            <a:r>
              <a:rPr lang="de-DE" dirty="0" err="1" smtClean="0"/>
              <a:t>presentation</a:t>
            </a:r>
            <a:r>
              <a:rPr lang="de-DE" dirty="0" smtClean="0"/>
              <a:t> </a:t>
            </a:r>
            <a:r>
              <a:rPr lang="de-DE" dirty="0" err="1" smtClean="0"/>
              <a:t>cont</a:t>
            </a:r>
            <a:r>
              <a:rPr lang="de-DE" dirty="0" smtClean="0"/>
              <a:t>. </a:t>
            </a:r>
            <a:endParaRPr lang="de-DE" dirty="0"/>
          </a:p>
        </p:txBody>
      </p:sp>
      <p:sp>
        <p:nvSpPr>
          <p:cNvPr id="13" name="Textplatzhalter 12"/>
          <p:cNvSpPr>
            <a:spLocks noGrp="1"/>
          </p:cNvSpPr>
          <p:nvPr>
            <p:ph type="body" sz="quarter" idx="10"/>
          </p:nvPr>
        </p:nvSpPr>
        <p:spPr>
          <a:xfrm>
            <a:off x="755649" y="5589588"/>
            <a:ext cx="7777163" cy="863748"/>
          </a:xfrm>
        </p:spPr>
        <p:txBody>
          <a:bodyPr>
            <a:noAutofit/>
          </a:bodyPr>
          <a:lstStyle>
            <a:lvl1pPr marL="0" indent="0">
              <a:spcBef>
                <a:spcPts val="0"/>
              </a:spcBef>
              <a:buNone/>
              <a:defRPr sz="1800" baseline="0">
                <a:solidFill>
                  <a:schemeClr val="bg1"/>
                </a:solidFill>
              </a:defRPr>
            </a:lvl1pPr>
          </a:lstStyle>
          <a:p>
            <a:pPr lvl="0"/>
            <a:r>
              <a:rPr lang="fi-FI" smtClean="0"/>
              <a:t>Click to edit Master text styles</a:t>
            </a:r>
          </a:p>
        </p:txBody>
      </p:sp>
    </p:spTree>
    <p:extLst>
      <p:ext uri="{BB962C8B-B14F-4D97-AF65-F5344CB8AC3E}">
        <p14:creationId xmlns:p14="http://schemas.microsoft.com/office/powerpoint/2010/main" val="1130896347"/>
      </p:ext>
    </p:extLst>
  </p:cSld>
  <p:clrMapOvr>
    <a:masterClrMapping/>
  </p:clrMapOvr>
  <p:transition spd="slow">
    <p:push dir="u"/>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ext only with headline">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0" y="1482927"/>
            <a:ext cx="9144000" cy="5370576"/>
          </a:xfrm>
          <a:prstGeom prst="rect">
            <a:avLst/>
          </a:prstGeom>
          <a:noFill/>
          <a:extLst>
            <a:ext uri="{909E8E84-426E-40DD-AFC4-6F175D3DCCD1}">
              <a14:hiddenFill xmlns:a14="http://schemas.microsoft.com/office/drawing/2010/main">
                <a:solidFill>
                  <a:srgbClr val="FFFFFF"/>
                </a:solidFill>
              </a14:hiddenFill>
            </a:ext>
          </a:extLst>
        </p:spPr>
      </p:pic>
      <p:sp>
        <p:nvSpPr>
          <p:cNvPr id="8" name="Titel 7"/>
          <p:cNvSpPr>
            <a:spLocks noGrp="1"/>
          </p:cNvSpPr>
          <p:nvPr>
            <p:ph type="title" hasCustomPrompt="1"/>
          </p:nvPr>
        </p:nvSpPr>
        <p:spPr/>
        <p:txBody>
          <a:bodyPr/>
          <a:lstStyle>
            <a:lvl1pPr>
              <a:defRPr/>
            </a:lvl1pPr>
          </a:lstStyle>
          <a:p>
            <a:r>
              <a:rPr lang="de-DE" dirty="0" smtClean="0"/>
              <a:t>Slide </a:t>
            </a:r>
            <a:r>
              <a:rPr lang="de-DE" dirty="0" err="1" smtClean="0"/>
              <a:t>headline</a:t>
            </a:r>
            <a:r>
              <a:rPr lang="de-DE" dirty="0" smtClean="0"/>
              <a:t> </a:t>
            </a:r>
            <a:r>
              <a:rPr lang="de-DE" dirty="0" err="1" smtClean="0"/>
              <a:t>for</a:t>
            </a:r>
            <a:r>
              <a:rPr lang="de-DE" dirty="0" smtClean="0"/>
              <a:t> </a:t>
            </a:r>
            <a:r>
              <a:rPr lang="de-DE" dirty="0" err="1" smtClean="0"/>
              <a:t>text</a:t>
            </a:r>
            <a:r>
              <a:rPr lang="de-DE" dirty="0" smtClean="0"/>
              <a:t> </a:t>
            </a:r>
            <a:r>
              <a:rPr lang="de-DE" dirty="0" err="1" smtClean="0"/>
              <a:t>only</a:t>
            </a:r>
            <a:endParaRPr lang="de-DE" dirty="0"/>
          </a:p>
        </p:txBody>
      </p:sp>
      <p:sp>
        <p:nvSpPr>
          <p:cNvPr id="10" name="Fußzeilenplatzhalter 9"/>
          <p:cNvSpPr>
            <a:spLocks noGrp="1"/>
          </p:cNvSpPr>
          <p:nvPr>
            <p:ph type="ftr" sz="quarter" idx="10"/>
          </p:nvPr>
        </p:nvSpPr>
        <p:spPr>
          <a:xfrm>
            <a:off x="683568" y="6237312"/>
            <a:ext cx="6480720" cy="509141"/>
          </a:xfrm>
        </p:spPr>
        <p:txBody>
          <a:bodyPr/>
          <a:lstStyle>
            <a:lvl1pPr>
              <a:defRPr sz="1800"/>
            </a:lvl1pPr>
          </a:lstStyle>
          <a:p>
            <a:r>
              <a:rPr lang="en-US" dirty="0" smtClean="0"/>
              <a:t>Kick-off Meeting 22 – 23 March 2016, Turku</a:t>
            </a:r>
          </a:p>
        </p:txBody>
      </p:sp>
      <p:sp>
        <p:nvSpPr>
          <p:cNvPr id="11" name="Foliennummernplatzhalter 10"/>
          <p:cNvSpPr>
            <a:spLocks noGrp="1"/>
          </p:cNvSpPr>
          <p:nvPr>
            <p:ph type="sldNum" sz="quarter" idx="11"/>
          </p:nvPr>
        </p:nvSpPr>
        <p:spPr/>
        <p:txBody>
          <a:bodyPr/>
          <a:lstStyle>
            <a:lvl1pPr>
              <a:defRPr sz="1800"/>
            </a:lvl1pPr>
          </a:lstStyle>
          <a:p>
            <a:fld id="{4F3CCC0C-EABD-47DC-B539-FB00AF7AE427}" type="slidenum">
              <a:rPr lang="de-DE" smtClean="0"/>
              <a:pPr/>
              <a:t>‹#›</a:t>
            </a:fld>
            <a:endParaRPr lang="de-DE" dirty="0"/>
          </a:p>
        </p:txBody>
      </p:sp>
      <p:sp>
        <p:nvSpPr>
          <p:cNvPr id="14" name="Textplatzhalter 13"/>
          <p:cNvSpPr>
            <a:spLocks noGrp="1"/>
          </p:cNvSpPr>
          <p:nvPr>
            <p:ph type="body" sz="quarter" idx="12" hasCustomPrompt="1"/>
          </p:nvPr>
        </p:nvSpPr>
        <p:spPr>
          <a:xfrm>
            <a:off x="683568" y="1628551"/>
            <a:ext cx="7849245" cy="4176713"/>
          </a:xfrm>
        </p:spPr>
        <p:txBody>
          <a:bodyPr>
            <a:noAutofit/>
          </a:bodyPr>
          <a:lstStyle>
            <a:lvl1pPr>
              <a:defRPr/>
            </a:lvl1pPr>
          </a:lstStyle>
          <a:p>
            <a:pPr lvl="0"/>
            <a:r>
              <a:rPr lang="de-DE" dirty="0" err="1" smtClean="0"/>
              <a:t>Lorem</a:t>
            </a:r>
            <a:r>
              <a:rPr lang="de-DE" dirty="0" smtClean="0"/>
              <a:t> </a:t>
            </a:r>
            <a:r>
              <a:rPr lang="de-DE" dirty="0" err="1" smtClean="0"/>
              <a:t>ipsum</a:t>
            </a:r>
            <a:endParaRPr lang="de-DE" dirty="0"/>
          </a:p>
        </p:txBody>
      </p:sp>
    </p:spTree>
    <p:extLst>
      <p:ext uri="{BB962C8B-B14F-4D97-AF65-F5344CB8AC3E}">
        <p14:creationId xmlns:p14="http://schemas.microsoft.com/office/powerpoint/2010/main" val="2847068542"/>
      </p:ext>
    </p:extLst>
  </p:cSld>
  <p:clrMapOvr>
    <a:masterClrMapping/>
  </p:clrMapOvr>
  <p:transition spd="slow">
    <p:push dir="u"/>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ext with image and headline">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0" y="1486136"/>
            <a:ext cx="9144000" cy="5370576"/>
          </a:xfrm>
          <a:prstGeom prst="rect">
            <a:avLst/>
          </a:prstGeom>
          <a:noFill/>
          <a:extLst>
            <a:ext uri="{909E8E84-426E-40DD-AFC4-6F175D3DCCD1}">
              <a14:hiddenFill xmlns:a14="http://schemas.microsoft.com/office/drawing/2010/main">
                <a:solidFill>
                  <a:srgbClr val="FFFFFF"/>
                </a:solidFill>
              </a14:hiddenFill>
            </a:ext>
          </a:extLst>
        </p:spPr>
      </p:pic>
      <p:sp>
        <p:nvSpPr>
          <p:cNvPr id="8" name="Titel 7"/>
          <p:cNvSpPr>
            <a:spLocks noGrp="1"/>
          </p:cNvSpPr>
          <p:nvPr>
            <p:ph type="title" hasCustomPrompt="1"/>
          </p:nvPr>
        </p:nvSpPr>
        <p:spPr/>
        <p:txBody>
          <a:bodyPr/>
          <a:lstStyle>
            <a:lvl1pPr>
              <a:defRPr/>
            </a:lvl1pPr>
          </a:lstStyle>
          <a:p>
            <a:r>
              <a:rPr lang="de-DE" smtClean="0"/>
              <a:t>Slide headline for bullet points with image</a:t>
            </a:r>
            <a:endParaRPr lang="de-DE" dirty="0"/>
          </a:p>
        </p:txBody>
      </p:sp>
      <p:sp>
        <p:nvSpPr>
          <p:cNvPr id="10" name="Fußzeilenplatzhalter 9"/>
          <p:cNvSpPr>
            <a:spLocks noGrp="1"/>
          </p:cNvSpPr>
          <p:nvPr>
            <p:ph type="ftr" sz="quarter" idx="10"/>
          </p:nvPr>
        </p:nvSpPr>
        <p:spPr>
          <a:xfrm>
            <a:off x="683568" y="6237312"/>
            <a:ext cx="6480820" cy="509141"/>
          </a:xfrm>
        </p:spPr>
        <p:txBody>
          <a:bodyPr/>
          <a:lstStyle>
            <a:lvl1pPr>
              <a:defRPr sz="1800"/>
            </a:lvl1pPr>
          </a:lstStyle>
          <a:p>
            <a:r>
              <a:rPr lang="en-US" dirty="0" smtClean="0"/>
              <a:t>Kick-off Meeting 22 – 23 March 2016, Turku</a:t>
            </a:r>
          </a:p>
        </p:txBody>
      </p:sp>
      <p:sp>
        <p:nvSpPr>
          <p:cNvPr id="11" name="Foliennummernplatzhalter 10"/>
          <p:cNvSpPr>
            <a:spLocks noGrp="1"/>
          </p:cNvSpPr>
          <p:nvPr>
            <p:ph type="sldNum" sz="quarter" idx="11"/>
          </p:nvPr>
        </p:nvSpPr>
        <p:spPr/>
        <p:txBody>
          <a:bodyPr/>
          <a:lstStyle>
            <a:lvl1pPr>
              <a:defRPr sz="1800"/>
            </a:lvl1pPr>
          </a:lstStyle>
          <a:p>
            <a:fld id="{4F3CCC0C-EABD-47DC-B539-FB00AF7AE427}" type="slidenum">
              <a:rPr lang="de-DE" smtClean="0"/>
              <a:pPr/>
              <a:t>‹#›</a:t>
            </a:fld>
            <a:endParaRPr lang="de-DE" dirty="0"/>
          </a:p>
        </p:txBody>
      </p:sp>
      <p:sp>
        <p:nvSpPr>
          <p:cNvPr id="3" name="Picture Placeholder 2"/>
          <p:cNvSpPr>
            <a:spLocks noGrp="1" noChangeAspect="1"/>
          </p:cNvSpPr>
          <p:nvPr>
            <p:ph type="pic" sz="quarter" idx="12"/>
          </p:nvPr>
        </p:nvSpPr>
        <p:spPr>
          <a:xfrm>
            <a:off x="5148064" y="1628774"/>
            <a:ext cx="3392764" cy="3888000"/>
          </a:xfrm>
        </p:spPr>
        <p:txBody>
          <a:bodyPr/>
          <a:lstStyle/>
          <a:p>
            <a:r>
              <a:rPr lang="fi-FI" smtClean="0"/>
              <a:t>Drag picture to placeholder or click icon to add</a:t>
            </a:r>
            <a:endParaRPr lang="en-GB"/>
          </a:p>
        </p:txBody>
      </p:sp>
      <p:sp>
        <p:nvSpPr>
          <p:cNvPr id="5" name="Text Placeholder 4"/>
          <p:cNvSpPr>
            <a:spLocks noGrp="1"/>
          </p:cNvSpPr>
          <p:nvPr>
            <p:ph type="body" sz="quarter" idx="13"/>
          </p:nvPr>
        </p:nvSpPr>
        <p:spPr>
          <a:xfrm>
            <a:off x="684213" y="1628775"/>
            <a:ext cx="3887787" cy="3887788"/>
          </a:xfrm>
        </p:spPr>
        <p:txBody>
          <a:bodyPr/>
          <a:lstStyle>
            <a:lvl2pPr marL="360363" indent="-184150">
              <a:buFont typeface="Arial" panose="020B0604020202020204" pitchFamily="34" charset="0"/>
              <a:buChar char="•"/>
              <a:defRPr/>
            </a:lvl2pPr>
            <a:lvl3pPr marL="628650" indent="-268288">
              <a:buClr>
                <a:srgbClr val="00507F"/>
              </a:buClr>
              <a:buFont typeface="Calibri" panose="020F0502020204030204" pitchFamily="34" charset="0"/>
              <a:buChar char="–"/>
              <a:defRPr/>
            </a:lvl3pPr>
          </a:lstStyle>
          <a:p>
            <a:pPr lvl="0"/>
            <a:r>
              <a:rPr lang="fi-FI" smtClean="0"/>
              <a:t>Click to edit Master text styles</a:t>
            </a:r>
          </a:p>
          <a:p>
            <a:pPr lvl="1"/>
            <a:r>
              <a:rPr lang="fi-FI" smtClean="0"/>
              <a:t>Second level</a:t>
            </a:r>
          </a:p>
          <a:p>
            <a:pPr lvl="2"/>
            <a:r>
              <a:rPr lang="fi-FI" smtClean="0"/>
              <a:t>Third level</a:t>
            </a:r>
          </a:p>
        </p:txBody>
      </p:sp>
    </p:spTree>
    <p:extLst>
      <p:ext uri="{BB962C8B-B14F-4D97-AF65-F5344CB8AC3E}">
        <p14:creationId xmlns:p14="http://schemas.microsoft.com/office/powerpoint/2010/main" val="1875600452"/>
      </p:ext>
    </p:extLst>
  </p:cSld>
  <p:clrMapOvr>
    <a:masterClrMapping/>
  </p:clrMapOvr>
  <p:transition spd="slow">
    <p:push dir="u"/>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mage without text plus headline">
    <p:spTree>
      <p:nvGrpSpPr>
        <p:cNvPr id="1" name=""/>
        <p:cNvGrpSpPr/>
        <p:nvPr/>
      </p:nvGrpSpPr>
      <p:grpSpPr>
        <a:xfrm>
          <a:off x="0" y="0"/>
          <a:ext cx="0" cy="0"/>
          <a:chOff x="0" y="0"/>
          <a:chExt cx="0" cy="0"/>
        </a:xfrm>
      </p:grpSpPr>
      <p:pic>
        <p:nvPicPr>
          <p:cNvPr id="10"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0" y="5940504"/>
            <a:ext cx="9144000" cy="944880"/>
          </a:xfrm>
          <a:prstGeom prst="rect">
            <a:avLst/>
          </a:prstGeom>
          <a:noFill/>
          <a:extLst>
            <a:ext uri="{909E8E84-426E-40DD-AFC4-6F175D3DCCD1}">
              <a14:hiddenFill xmlns:a14="http://schemas.microsoft.com/office/drawing/2010/main">
                <a:solidFill>
                  <a:srgbClr val="FFFFFF"/>
                </a:solidFill>
              </a14:hiddenFill>
            </a:ext>
          </a:extLst>
        </p:spPr>
      </p:pic>
      <p:sp>
        <p:nvSpPr>
          <p:cNvPr id="3" name="Bildplatzhalter 2"/>
          <p:cNvSpPr>
            <a:spLocks noGrp="1"/>
          </p:cNvSpPr>
          <p:nvPr>
            <p:ph type="pic" idx="1" hasCustomPrompt="1"/>
          </p:nvPr>
        </p:nvSpPr>
        <p:spPr>
          <a:xfrm>
            <a:off x="1763688" y="1772816"/>
            <a:ext cx="6048672" cy="3888978"/>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smtClean="0"/>
              <a:t>full size picture</a:t>
            </a:r>
            <a:endParaRPr lang="de-DE" dirty="0"/>
          </a:p>
        </p:txBody>
      </p:sp>
      <p:sp>
        <p:nvSpPr>
          <p:cNvPr id="8" name="Fußzeilenplatzhalter 7"/>
          <p:cNvSpPr>
            <a:spLocks noGrp="1"/>
          </p:cNvSpPr>
          <p:nvPr>
            <p:ph type="ftr" sz="quarter" idx="10"/>
          </p:nvPr>
        </p:nvSpPr>
        <p:spPr>
          <a:xfrm>
            <a:off x="683568" y="6237312"/>
            <a:ext cx="6480820" cy="509141"/>
          </a:xfrm>
        </p:spPr>
        <p:txBody>
          <a:bodyPr/>
          <a:lstStyle>
            <a:lvl1pPr>
              <a:defRPr sz="1800"/>
            </a:lvl1pPr>
          </a:lstStyle>
          <a:p>
            <a:r>
              <a:rPr lang="en-US" dirty="0" smtClean="0"/>
              <a:t>Kick-off Meeting 22 – 23 March 2016, Turku</a:t>
            </a:r>
          </a:p>
        </p:txBody>
      </p:sp>
      <p:sp>
        <p:nvSpPr>
          <p:cNvPr id="9" name="Foliennummernplatzhalter 8"/>
          <p:cNvSpPr>
            <a:spLocks noGrp="1"/>
          </p:cNvSpPr>
          <p:nvPr>
            <p:ph type="sldNum" sz="quarter" idx="11"/>
          </p:nvPr>
        </p:nvSpPr>
        <p:spPr/>
        <p:txBody>
          <a:bodyPr/>
          <a:lstStyle>
            <a:lvl1pPr>
              <a:defRPr sz="1800"/>
            </a:lvl1pPr>
          </a:lstStyle>
          <a:p>
            <a:fld id="{4F3CCC0C-EABD-47DC-B539-FB00AF7AE427}" type="slidenum">
              <a:rPr lang="de-DE" smtClean="0"/>
              <a:pPr/>
              <a:t>‹#›</a:t>
            </a:fld>
            <a:endParaRPr lang="de-DE"/>
          </a:p>
        </p:txBody>
      </p:sp>
      <p:sp>
        <p:nvSpPr>
          <p:cNvPr id="7" name="Titel 7"/>
          <p:cNvSpPr txBox="1">
            <a:spLocks/>
          </p:cNvSpPr>
          <p:nvPr userDrawn="1"/>
        </p:nvSpPr>
        <p:spPr>
          <a:xfrm>
            <a:off x="683568" y="341784"/>
            <a:ext cx="7859216" cy="11430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1" kern="1200" baseline="0">
                <a:solidFill>
                  <a:srgbClr val="00507F"/>
                </a:solidFill>
                <a:latin typeface="+mj-lt"/>
                <a:ea typeface="+mj-ea"/>
                <a:cs typeface="+mj-cs"/>
              </a:defRPr>
            </a:lvl1pPr>
          </a:lstStyle>
          <a:p>
            <a:endParaRPr lang="de-DE" dirty="0"/>
          </a:p>
        </p:txBody>
      </p:sp>
      <p:sp>
        <p:nvSpPr>
          <p:cNvPr id="11" name="Titel 7"/>
          <p:cNvSpPr>
            <a:spLocks noGrp="1"/>
          </p:cNvSpPr>
          <p:nvPr>
            <p:ph type="title" hasCustomPrompt="1"/>
          </p:nvPr>
        </p:nvSpPr>
        <p:spPr>
          <a:xfrm>
            <a:off x="683568" y="334164"/>
            <a:ext cx="7859216" cy="1143000"/>
          </a:xfrm>
        </p:spPr>
        <p:txBody>
          <a:bodyPr/>
          <a:lstStyle>
            <a:lvl1pPr>
              <a:defRPr/>
            </a:lvl1pPr>
          </a:lstStyle>
          <a:p>
            <a:r>
              <a:rPr lang="de-DE" smtClean="0"/>
              <a:t>Slide headline for image only</a:t>
            </a:r>
            <a:endParaRPr lang="de-DE" dirty="0"/>
          </a:p>
        </p:txBody>
      </p:sp>
    </p:spTree>
    <p:extLst>
      <p:ext uri="{BB962C8B-B14F-4D97-AF65-F5344CB8AC3E}">
        <p14:creationId xmlns:p14="http://schemas.microsoft.com/office/powerpoint/2010/main" val="1004511804"/>
      </p:ext>
    </p:extLst>
  </p:cSld>
  <p:clrMapOvr>
    <a:masterClrMapping/>
  </p:clrMapOvr>
  <p:transition spd="slow">
    <p:push dir="u"/>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Full page image">
    <p:bg>
      <p:bgRef idx="1001">
        <a:schemeClr val="bg1"/>
      </p:bgRef>
    </p:bg>
    <p:spTree>
      <p:nvGrpSpPr>
        <p:cNvPr id="1" name=""/>
        <p:cNvGrpSpPr/>
        <p:nvPr/>
      </p:nvGrpSpPr>
      <p:grpSpPr>
        <a:xfrm>
          <a:off x="0" y="0"/>
          <a:ext cx="0" cy="0"/>
          <a:chOff x="0" y="0"/>
          <a:chExt cx="0" cy="0"/>
        </a:xfrm>
      </p:grpSpPr>
      <p:pic>
        <p:nvPicPr>
          <p:cNvPr id="3074" name="Picture 2" descr="C:\Users\stegmann\Desktop\BSR PPT\bsrp_0013_ppt_top_img.png"/>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2" name="Bildplatzhalter 11"/>
          <p:cNvSpPr>
            <a:spLocks noGrp="1"/>
          </p:cNvSpPr>
          <p:nvPr>
            <p:ph type="pic" sz="quarter" idx="14"/>
          </p:nvPr>
        </p:nvSpPr>
        <p:spPr>
          <a:xfrm>
            <a:off x="0" y="0"/>
            <a:ext cx="9144000" cy="6237288"/>
          </a:xfrm>
          <a:custGeom>
            <a:avLst/>
            <a:gdLst>
              <a:gd name="connsiteX0" fmla="*/ 0 w 9144000"/>
              <a:gd name="connsiteY0" fmla="*/ 0 h 6237288"/>
              <a:gd name="connsiteX1" fmla="*/ 9144000 w 9144000"/>
              <a:gd name="connsiteY1" fmla="*/ 0 h 6237288"/>
              <a:gd name="connsiteX2" fmla="*/ 9144000 w 9144000"/>
              <a:gd name="connsiteY2" fmla="*/ 6237288 h 6237288"/>
              <a:gd name="connsiteX3" fmla="*/ 0 w 9144000"/>
              <a:gd name="connsiteY3" fmla="*/ 6237288 h 6237288"/>
              <a:gd name="connsiteX4" fmla="*/ 0 w 9144000"/>
              <a:gd name="connsiteY4" fmla="*/ 0 h 6237288"/>
              <a:gd name="connsiteX0" fmla="*/ 0 w 9144000"/>
              <a:gd name="connsiteY0" fmla="*/ 0 h 6237289"/>
              <a:gd name="connsiteX1" fmla="*/ 9144000 w 9144000"/>
              <a:gd name="connsiteY1" fmla="*/ 0 h 6237289"/>
              <a:gd name="connsiteX2" fmla="*/ 9144000 w 9144000"/>
              <a:gd name="connsiteY2" fmla="*/ 6237288 h 6237289"/>
              <a:gd name="connsiteX3" fmla="*/ 4557370 w 9144000"/>
              <a:gd name="connsiteY3" fmla="*/ 5874106 h 6237289"/>
              <a:gd name="connsiteX4" fmla="*/ 0 w 9144000"/>
              <a:gd name="connsiteY4" fmla="*/ 6237288 h 6237289"/>
              <a:gd name="connsiteX5" fmla="*/ 0 w 9144000"/>
              <a:gd name="connsiteY5" fmla="*/ 0 h 6237289"/>
              <a:gd name="connsiteX0" fmla="*/ 0 w 9144000"/>
              <a:gd name="connsiteY0" fmla="*/ 0 h 6237293"/>
              <a:gd name="connsiteX1" fmla="*/ 9144000 w 9144000"/>
              <a:gd name="connsiteY1" fmla="*/ 0 h 6237293"/>
              <a:gd name="connsiteX2" fmla="*/ 9144000 w 9144000"/>
              <a:gd name="connsiteY2" fmla="*/ 6237288 h 6237293"/>
              <a:gd name="connsiteX3" fmla="*/ 4557370 w 9144000"/>
              <a:gd name="connsiteY3" fmla="*/ 5874106 h 6237293"/>
              <a:gd name="connsiteX4" fmla="*/ 0 w 9144000"/>
              <a:gd name="connsiteY4" fmla="*/ 6237288 h 6237293"/>
              <a:gd name="connsiteX5" fmla="*/ 0 w 9144000"/>
              <a:gd name="connsiteY5" fmla="*/ 0 h 6237293"/>
              <a:gd name="connsiteX0" fmla="*/ 0 w 9144000"/>
              <a:gd name="connsiteY0" fmla="*/ 0 h 6237288"/>
              <a:gd name="connsiteX1" fmla="*/ 9144000 w 9144000"/>
              <a:gd name="connsiteY1" fmla="*/ 0 h 6237288"/>
              <a:gd name="connsiteX2" fmla="*/ 9144000 w 9144000"/>
              <a:gd name="connsiteY2" fmla="*/ 6237288 h 6237288"/>
              <a:gd name="connsiteX3" fmla="*/ 4557370 w 9144000"/>
              <a:gd name="connsiteY3" fmla="*/ 5874106 h 6237288"/>
              <a:gd name="connsiteX4" fmla="*/ 0 w 9144000"/>
              <a:gd name="connsiteY4" fmla="*/ 6237288 h 6237288"/>
              <a:gd name="connsiteX5" fmla="*/ 0 w 9144000"/>
              <a:gd name="connsiteY5" fmla="*/ 0 h 6237288"/>
              <a:gd name="connsiteX0" fmla="*/ 0 w 9144000"/>
              <a:gd name="connsiteY0" fmla="*/ 0 h 6237288"/>
              <a:gd name="connsiteX1" fmla="*/ 9144000 w 9144000"/>
              <a:gd name="connsiteY1" fmla="*/ 0 h 6237288"/>
              <a:gd name="connsiteX2" fmla="*/ 9144000 w 9144000"/>
              <a:gd name="connsiteY2" fmla="*/ 6237288 h 6237288"/>
              <a:gd name="connsiteX3" fmla="*/ 4557370 w 9144000"/>
              <a:gd name="connsiteY3" fmla="*/ 5874106 h 6237288"/>
              <a:gd name="connsiteX4" fmla="*/ 0 w 9144000"/>
              <a:gd name="connsiteY4" fmla="*/ 6237288 h 6237288"/>
              <a:gd name="connsiteX5" fmla="*/ 0 w 9144000"/>
              <a:gd name="connsiteY5" fmla="*/ 0 h 6237288"/>
              <a:gd name="connsiteX0" fmla="*/ 0 w 9144000"/>
              <a:gd name="connsiteY0" fmla="*/ 0 h 6237288"/>
              <a:gd name="connsiteX1" fmla="*/ 9144000 w 9144000"/>
              <a:gd name="connsiteY1" fmla="*/ 0 h 6237288"/>
              <a:gd name="connsiteX2" fmla="*/ 9144000 w 9144000"/>
              <a:gd name="connsiteY2" fmla="*/ 6237288 h 6237288"/>
              <a:gd name="connsiteX3" fmla="*/ 4615892 w 9144000"/>
              <a:gd name="connsiteY3" fmla="*/ 5888737 h 6237288"/>
              <a:gd name="connsiteX4" fmla="*/ 0 w 9144000"/>
              <a:gd name="connsiteY4" fmla="*/ 6237288 h 6237288"/>
              <a:gd name="connsiteX5" fmla="*/ 0 w 9144000"/>
              <a:gd name="connsiteY5" fmla="*/ 0 h 6237288"/>
              <a:gd name="connsiteX0" fmla="*/ 0 w 9144000"/>
              <a:gd name="connsiteY0" fmla="*/ 0 h 6237288"/>
              <a:gd name="connsiteX1" fmla="*/ 9144000 w 9144000"/>
              <a:gd name="connsiteY1" fmla="*/ 0 h 6237288"/>
              <a:gd name="connsiteX2" fmla="*/ 9144000 w 9144000"/>
              <a:gd name="connsiteY2" fmla="*/ 6237288 h 6237288"/>
              <a:gd name="connsiteX3" fmla="*/ 4564686 w 9144000"/>
              <a:gd name="connsiteY3" fmla="*/ 5888737 h 6237288"/>
              <a:gd name="connsiteX4" fmla="*/ 0 w 9144000"/>
              <a:gd name="connsiteY4" fmla="*/ 6237288 h 6237288"/>
              <a:gd name="connsiteX5" fmla="*/ 0 w 9144000"/>
              <a:gd name="connsiteY5" fmla="*/ 0 h 6237288"/>
              <a:gd name="connsiteX0" fmla="*/ 0 w 9144000"/>
              <a:gd name="connsiteY0" fmla="*/ 0 h 6237288"/>
              <a:gd name="connsiteX1" fmla="*/ 9144000 w 9144000"/>
              <a:gd name="connsiteY1" fmla="*/ 0 h 6237288"/>
              <a:gd name="connsiteX2" fmla="*/ 9144000 w 9144000"/>
              <a:gd name="connsiteY2" fmla="*/ 6237288 h 6237288"/>
              <a:gd name="connsiteX3" fmla="*/ 4564686 w 9144000"/>
              <a:gd name="connsiteY3" fmla="*/ 5888737 h 6237288"/>
              <a:gd name="connsiteX4" fmla="*/ 0 w 9144000"/>
              <a:gd name="connsiteY4" fmla="*/ 6237288 h 6237288"/>
              <a:gd name="connsiteX5" fmla="*/ 0 w 9144000"/>
              <a:gd name="connsiteY5" fmla="*/ 0 h 6237288"/>
              <a:gd name="connsiteX0" fmla="*/ 0 w 9144000"/>
              <a:gd name="connsiteY0" fmla="*/ 0 h 6237288"/>
              <a:gd name="connsiteX1" fmla="*/ 9144000 w 9144000"/>
              <a:gd name="connsiteY1" fmla="*/ 0 h 6237288"/>
              <a:gd name="connsiteX2" fmla="*/ 9144000 w 9144000"/>
              <a:gd name="connsiteY2" fmla="*/ 6237288 h 6237288"/>
              <a:gd name="connsiteX3" fmla="*/ 4564686 w 9144000"/>
              <a:gd name="connsiteY3" fmla="*/ 5888737 h 6237288"/>
              <a:gd name="connsiteX4" fmla="*/ 0 w 9144000"/>
              <a:gd name="connsiteY4" fmla="*/ 6237288 h 6237288"/>
              <a:gd name="connsiteX5" fmla="*/ 0 w 9144000"/>
              <a:gd name="connsiteY5" fmla="*/ 0 h 6237288"/>
              <a:gd name="connsiteX0" fmla="*/ 0 w 9144000"/>
              <a:gd name="connsiteY0" fmla="*/ 0 h 6237288"/>
              <a:gd name="connsiteX1" fmla="*/ 9144000 w 9144000"/>
              <a:gd name="connsiteY1" fmla="*/ 0 h 6237288"/>
              <a:gd name="connsiteX2" fmla="*/ 9144000 w 9144000"/>
              <a:gd name="connsiteY2" fmla="*/ 6237288 h 6237288"/>
              <a:gd name="connsiteX3" fmla="*/ 4564686 w 9144000"/>
              <a:gd name="connsiteY3" fmla="*/ 5888737 h 6237288"/>
              <a:gd name="connsiteX4" fmla="*/ 0 w 9144000"/>
              <a:gd name="connsiteY4" fmla="*/ 6237288 h 6237288"/>
              <a:gd name="connsiteX5" fmla="*/ 0 w 9144000"/>
              <a:gd name="connsiteY5" fmla="*/ 0 h 6237288"/>
              <a:gd name="connsiteX0" fmla="*/ 0 w 9144000"/>
              <a:gd name="connsiteY0" fmla="*/ 0 h 6237288"/>
              <a:gd name="connsiteX1" fmla="*/ 9144000 w 9144000"/>
              <a:gd name="connsiteY1" fmla="*/ 0 h 6237288"/>
              <a:gd name="connsiteX2" fmla="*/ 9144000 w 9144000"/>
              <a:gd name="connsiteY2" fmla="*/ 6237288 h 6237288"/>
              <a:gd name="connsiteX3" fmla="*/ 4601262 w 9144000"/>
              <a:gd name="connsiteY3" fmla="*/ 5881422 h 6237288"/>
              <a:gd name="connsiteX4" fmla="*/ 0 w 9144000"/>
              <a:gd name="connsiteY4" fmla="*/ 6237288 h 6237288"/>
              <a:gd name="connsiteX5" fmla="*/ 0 w 9144000"/>
              <a:gd name="connsiteY5" fmla="*/ 0 h 6237288"/>
              <a:gd name="connsiteX0" fmla="*/ 0 w 9144000"/>
              <a:gd name="connsiteY0" fmla="*/ 0 h 6237288"/>
              <a:gd name="connsiteX1" fmla="*/ 9144000 w 9144000"/>
              <a:gd name="connsiteY1" fmla="*/ 0 h 6237288"/>
              <a:gd name="connsiteX2" fmla="*/ 9144000 w 9144000"/>
              <a:gd name="connsiteY2" fmla="*/ 6237288 h 6237288"/>
              <a:gd name="connsiteX3" fmla="*/ 4601262 w 9144000"/>
              <a:gd name="connsiteY3" fmla="*/ 5881422 h 6237288"/>
              <a:gd name="connsiteX4" fmla="*/ 0 w 9144000"/>
              <a:gd name="connsiteY4" fmla="*/ 6237288 h 6237288"/>
              <a:gd name="connsiteX5" fmla="*/ 0 w 9144000"/>
              <a:gd name="connsiteY5" fmla="*/ 0 h 6237288"/>
              <a:gd name="connsiteX0" fmla="*/ 0 w 9144000"/>
              <a:gd name="connsiteY0" fmla="*/ 0 h 6237288"/>
              <a:gd name="connsiteX1" fmla="*/ 9144000 w 9144000"/>
              <a:gd name="connsiteY1" fmla="*/ 0 h 6237288"/>
              <a:gd name="connsiteX2" fmla="*/ 9144000 w 9144000"/>
              <a:gd name="connsiteY2" fmla="*/ 6237288 h 6237288"/>
              <a:gd name="connsiteX3" fmla="*/ 4601262 w 9144000"/>
              <a:gd name="connsiteY3" fmla="*/ 5881422 h 6237288"/>
              <a:gd name="connsiteX4" fmla="*/ 0 w 9144000"/>
              <a:gd name="connsiteY4" fmla="*/ 6237288 h 6237288"/>
              <a:gd name="connsiteX5" fmla="*/ 0 w 9144000"/>
              <a:gd name="connsiteY5" fmla="*/ 0 h 6237288"/>
              <a:gd name="connsiteX0" fmla="*/ 0 w 9144000"/>
              <a:gd name="connsiteY0" fmla="*/ 0 h 6237288"/>
              <a:gd name="connsiteX1" fmla="*/ 9144000 w 9144000"/>
              <a:gd name="connsiteY1" fmla="*/ 0 h 6237288"/>
              <a:gd name="connsiteX2" fmla="*/ 9144000 w 9144000"/>
              <a:gd name="connsiteY2" fmla="*/ 6237288 h 6237288"/>
              <a:gd name="connsiteX3" fmla="*/ 4601262 w 9144000"/>
              <a:gd name="connsiteY3" fmla="*/ 5881422 h 6237288"/>
              <a:gd name="connsiteX4" fmla="*/ 0 w 9144000"/>
              <a:gd name="connsiteY4" fmla="*/ 6237288 h 6237288"/>
              <a:gd name="connsiteX5" fmla="*/ 0 w 9144000"/>
              <a:gd name="connsiteY5" fmla="*/ 0 h 6237288"/>
              <a:gd name="connsiteX0" fmla="*/ 0 w 9144000"/>
              <a:gd name="connsiteY0" fmla="*/ 0 h 6237288"/>
              <a:gd name="connsiteX1" fmla="*/ 9144000 w 9144000"/>
              <a:gd name="connsiteY1" fmla="*/ 0 h 6237288"/>
              <a:gd name="connsiteX2" fmla="*/ 9144000 w 9144000"/>
              <a:gd name="connsiteY2" fmla="*/ 6237288 h 6237288"/>
              <a:gd name="connsiteX3" fmla="*/ 4601262 w 9144000"/>
              <a:gd name="connsiteY3" fmla="*/ 5881422 h 6237288"/>
              <a:gd name="connsiteX4" fmla="*/ 0 w 9144000"/>
              <a:gd name="connsiteY4" fmla="*/ 6237288 h 6237288"/>
              <a:gd name="connsiteX5" fmla="*/ 0 w 9144000"/>
              <a:gd name="connsiteY5" fmla="*/ 0 h 6237288"/>
              <a:gd name="connsiteX0" fmla="*/ 0 w 9144000"/>
              <a:gd name="connsiteY0" fmla="*/ 0 h 6237288"/>
              <a:gd name="connsiteX1" fmla="*/ 9144000 w 9144000"/>
              <a:gd name="connsiteY1" fmla="*/ 0 h 6237288"/>
              <a:gd name="connsiteX2" fmla="*/ 9144000 w 9144000"/>
              <a:gd name="connsiteY2" fmla="*/ 6237288 h 6237288"/>
              <a:gd name="connsiteX3" fmla="*/ 4601262 w 9144000"/>
              <a:gd name="connsiteY3" fmla="*/ 5881422 h 6237288"/>
              <a:gd name="connsiteX4" fmla="*/ 0 w 9144000"/>
              <a:gd name="connsiteY4" fmla="*/ 6237288 h 6237288"/>
              <a:gd name="connsiteX5" fmla="*/ 0 w 9144000"/>
              <a:gd name="connsiteY5" fmla="*/ 0 h 6237288"/>
              <a:gd name="connsiteX0" fmla="*/ 0 w 9144000"/>
              <a:gd name="connsiteY0" fmla="*/ 0 h 6237288"/>
              <a:gd name="connsiteX1" fmla="*/ 9144000 w 9144000"/>
              <a:gd name="connsiteY1" fmla="*/ 0 h 6237288"/>
              <a:gd name="connsiteX2" fmla="*/ 9144000 w 9144000"/>
              <a:gd name="connsiteY2" fmla="*/ 6237288 h 6237288"/>
              <a:gd name="connsiteX3" fmla="*/ 4601262 w 9144000"/>
              <a:gd name="connsiteY3" fmla="*/ 5881422 h 6237288"/>
              <a:gd name="connsiteX4" fmla="*/ 0 w 9144000"/>
              <a:gd name="connsiteY4" fmla="*/ 6237288 h 6237288"/>
              <a:gd name="connsiteX5" fmla="*/ 0 w 9144000"/>
              <a:gd name="connsiteY5" fmla="*/ 0 h 6237288"/>
              <a:gd name="connsiteX0" fmla="*/ 0 w 9144000"/>
              <a:gd name="connsiteY0" fmla="*/ 0 h 6237288"/>
              <a:gd name="connsiteX1" fmla="*/ 9144000 w 9144000"/>
              <a:gd name="connsiteY1" fmla="*/ 0 h 6237288"/>
              <a:gd name="connsiteX2" fmla="*/ 9144000 w 9144000"/>
              <a:gd name="connsiteY2" fmla="*/ 6237288 h 6237288"/>
              <a:gd name="connsiteX3" fmla="*/ 4601262 w 9144000"/>
              <a:gd name="connsiteY3" fmla="*/ 5881422 h 6237288"/>
              <a:gd name="connsiteX4" fmla="*/ 0 w 9144000"/>
              <a:gd name="connsiteY4" fmla="*/ 6237288 h 6237288"/>
              <a:gd name="connsiteX5" fmla="*/ 0 w 9144000"/>
              <a:gd name="connsiteY5" fmla="*/ 0 h 6237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0" h="6237288">
                <a:moveTo>
                  <a:pt x="0" y="0"/>
                </a:moveTo>
                <a:lnTo>
                  <a:pt x="9144000" y="0"/>
                </a:lnTo>
                <a:lnTo>
                  <a:pt x="9144000" y="6237288"/>
                </a:lnTo>
                <a:cubicBezTo>
                  <a:pt x="7383477" y="6004060"/>
                  <a:pt x="7224979" y="5968345"/>
                  <a:pt x="4601262" y="5881422"/>
                </a:cubicBezTo>
                <a:cubicBezTo>
                  <a:pt x="2787092" y="5873247"/>
                  <a:pt x="1338683" y="6055266"/>
                  <a:pt x="0" y="6237288"/>
                </a:cubicBezTo>
                <a:lnTo>
                  <a:pt x="0" y="0"/>
                </a:lnTo>
                <a:close/>
              </a:path>
            </a:pathLst>
          </a:custGeom>
        </p:spPr>
        <p:txBody>
          <a:bodyPr/>
          <a:lstStyle>
            <a:lvl1pPr algn="ctr">
              <a:defRPr/>
            </a:lvl1pPr>
          </a:lstStyle>
          <a:p>
            <a:r>
              <a:rPr lang="fi-FI" smtClean="0"/>
              <a:t>Drag picture to placeholder or click icon to add</a:t>
            </a:r>
            <a:endParaRPr lang="de-DE" dirty="0"/>
          </a:p>
        </p:txBody>
      </p:sp>
      <p:sp>
        <p:nvSpPr>
          <p:cNvPr id="14" name="Foliennummernplatzhalter 13"/>
          <p:cNvSpPr>
            <a:spLocks noGrp="1"/>
          </p:cNvSpPr>
          <p:nvPr>
            <p:ph type="sldNum" sz="quarter" idx="16"/>
          </p:nvPr>
        </p:nvSpPr>
        <p:spPr/>
        <p:txBody>
          <a:bodyPr/>
          <a:lstStyle>
            <a:lvl1pPr>
              <a:defRPr sz="1800"/>
            </a:lvl1pPr>
          </a:lstStyle>
          <a:p>
            <a:fld id="{4F3CCC0C-EABD-47DC-B539-FB00AF7AE427}" type="slidenum">
              <a:rPr lang="de-DE" smtClean="0"/>
              <a:pPr/>
              <a:t>‹#›</a:t>
            </a:fld>
            <a:endParaRPr lang="de-DE"/>
          </a:p>
        </p:txBody>
      </p:sp>
      <p:sp>
        <p:nvSpPr>
          <p:cNvPr id="18" name="Textplatzhalter 17"/>
          <p:cNvSpPr>
            <a:spLocks noGrp="1"/>
          </p:cNvSpPr>
          <p:nvPr>
            <p:ph type="body" sz="quarter" idx="17" hasCustomPrompt="1"/>
          </p:nvPr>
        </p:nvSpPr>
        <p:spPr>
          <a:xfrm>
            <a:off x="827584" y="6237312"/>
            <a:ext cx="6336804" cy="360362"/>
          </a:xfrm>
        </p:spPr>
        <p:txBody>
          <a:bodyPr>
            <a:noAutofit/>
          </a:bodyPr>
          <a:lstStyle>
            <a:lvl1pPr>
              <a:defRPr sz="1800" baseline="0">
                <a:solidFill>
                  <a:srgbClr val="535353"/>
                </a:solidFill>
              </a:defRPr>
            </a:lvl1pPr>
          </a:lstStyle>
          <a:p>
            <a:pPr lvl="0"/>
            <a:r>
              <a:rPr lang="de-DE" smtClean="0"/>
              <a:t>image caption</a:t>
            </a:r>
            <a:endParaRPr lang="de-DE" dirty="0"/>
          </a:p>
        </p:txBody>
      </p:sp>
    </p:spTree>
    <p:extLst>
      <p:ext uri="{BB962C8B-B14F-4D97-AF65-F5344CB8AC3E}">
        <p14:creationId xmlns:p14="http://schemas.microsoft.com/office/powerpoint/2010/main" val="3630366987"/>
      </p:ext>
    </p:extLst>
  </p:cSld>
  <p:clrMapOvr>
    <a:overrideClrMapping bg1="lt1" tx1="dk1" bg2="lt2" tx2="dk2" accent1="accent1" accent2="accent2" accent3="accent3" accent4="accent4" accent5="accent5" accent6="accent6" hlink="hlink" folHlink="folHlink"/>
  </p:clrMapOvr>
  <p:transition spd="slow">
    <p:push dir="u"/>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headline only">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4951" y="1493240"/>
            <a:ext cx="9134097" cy="5364760"/>
          </a:xfrm>
          <a:prstGeom prst="rect">
            <a:avLst/>
          </a:prstGeom>
          <a:noFill/>
          <a:extLst>
            <a:ext uri="{909E8E84-426E-40DD-AFC4-6F175D3DCCD1}">
              <a14:hiddenFill xmlns:a14="http://schemas.microsoft.com/office/drawing/2010/main">
                <a:solidFill>
                  <a:srgbClr val="FFFFFF"/>
                </a:solidFill>
              </a14:hiddenFill>
            </a:ext>
          </a:extLst>
        </p:spPr>
      </p:pic>
      <p:sp>
        <p:nvSpPr>
          <p:cNvPr id="8" name="Fußzeilenplatzhalter 7"/>
          <p:cNvSpPr>
            <a:spLocks noGrp="1"/>
          </p:cNvSpPr>
          <p:nvPr>
            <p:ph type="ftr" sz="quarter" idx="10"/>
          </p:nvPr>
        </p:nvSpPr>
        <p:spPr>
          <a:xfrm>
            <a:off x="683568" y="6237312"/>
            <a:ext cx="6480820" cy="509141"/>
          </a:xfrm>
        </p:spPr>
        <p:txBody>
          <a:bodyPr/>
          <a:lstStyle>
            <a:lvl1pPr>
              <a:defRPr sz="1800"/>
            </a:lvl1pPr>
          </a:lstStyle>
          <a:p>
            <a:r>
              <a:rPr lang="en-US" dirty="0" smtClean="0"/>
              <a:t>Kick-off Meeting 22 – 23 March 2016, Turku</a:t>
            </a:r>
          </a:p>
        </p:txBody>
      </p:sp>
      <p:sp>
        <p:nvSpPr>
          <p:cNvPr id="9" name="Foliennummernplatzhalter 8"/>
          <p:cNvSpPr>
            <a:spLocks noGrp="1"/>
          </p:cNvSpPr>
          <p:nvPr>
            <p:ph type="sldNum" sz="quarter" idx="11"/>
          </p:nvPr>
        </p:nvSpPr>
        <p:spPr/>
        <p:txBody>
          <a:bodyPr/>
          <a:lstStyle>
            <a:lvl1pPr>
              <a:defRPr sz="1800"/>
            </a:lvl1pPr>
          </a:lstStyle>
          <a:p>
            <a:fld id="{4F3CCC0C-EABD-47DC-B539-FB00AF7AE427}" type="slidenum">
              <a:rPr lang="de-DE" smtClean="0"/>
              <a:pPr/>
              <a:t>‹#›</a:t>
            </a:fld>
            <a:endParaRPr lang="de-DE"/>
          </a:p>
        </p:txBody>
      </p:sp>
      <p:sp>
        <p:nvSpPr>
          <p:cNvPr id="10" name="Titelplatzhalter 1"/>
          <p:cNvSpPr>
            <a:spLocks noGrp="1"/>
          </p:cNvSpPr>
          <p:nvPr>
            <p:ph type="title" hasCustomPrompt="1"/>
          </p:nvPr>
        </p:nvSpPr>
        <p:spPr>
          <a:xfrm>
            <a:off x="683568" y="341784"/>
            <a:ext cx="7859216" cy="1143000"/>
          </a:xfrm>
          <a:prstGeom prst="rect">
            <a:avLst/>
          </a:prstGeom>
        </p:spPr>
        <p:txBody>
          <a:bodyPr vert="horz" lIns="91440" tIns="45720" rIns="91440" bIns="45720" rtlCol="0" anchor="ctr">
            <a:normAutofit/>
          </a:bodyPr>
          <a:lstStyle>
            <a:lvl1pPr>
              <a:defRPr baseline="0"/>
            </a:lvl1pPr>
          </a:lstStyle>
          <a:p>
            <a:r>
              <a:rPr lang="de-DE" smtClean="0"/>
              <a:t>Slide headline for blank slide</a:t>
            </a:r>
            <a:endParaRPr lang="de-DE" dirty="0"/>
          </a:p>
        </p:txBody>
      </p:sp>
    </p:spTree>
    <p:extLst>
      <p:ext uri="{BB962C8B-B14F-4D97-AF65-F5344CB8AC3E}">
        <p14:creationId xmlns:p14="http://schemas.microsoft.com/office/powerpoint/2010/main" val="1447950017"/>
      </p:ext>
    </p:extLst>
  </p:cSld>
  <p:clrMapOvr>
    <a:masterClrMapping/>
  </p:clrMapOvr>
  <p:transition spd="slow">
    <p:push dir="u"/>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0" y="1493363"/>
            <a:ext cx="9180512" cy="5392021"/>
          </a:xfrm>
          <a:prstGeom prst="rect">
            <a:avLst/>
          </a:prstGeom>
          <a:noFill/>
          <a:extLst>
            <a:ext uri="{909E8E84-426E-40DD-AFC4-6F175D3DCCD1}">
              <a14:hiddenFill xmlns:a14="http://schemas.microsoft.com/office/drawing/2010/main">
                <a:solidFill>
                  <a:srgbClr val="FFFFFF"/>
                </a:solidFill>
              </a14:hiddenFill>
            </a:ext>
          </a:extLst>
        </p:spPr>
      </p:pic>
      <p:sp>
        <p:nvSpPr>
          <p:cNvPr id="6" name="Fußzeilenplatzhalter 5"/>
          <p:cNvSpPr>
            <a:spLocks noGrp="1"/>
          </p:cNvSpPr>
          <p:nvPr>
            <p:ph type="ftr" sz="quarter" idx="10"/>
          </p:nvPr>
        </p:nvSpPr>
        <p:spPr>
          <a:xfrm>
            <a:off x="683568" y="6237312"/>
            <a:ext cx="6480820" cy="509141"/>
          </a:xfrm>
        </p:spPr>
        <p:txBody>
          <a:bodyPr/>
          <a:lstStyle>
            <a:lvl1pPr>
              <a:defRPr sz="1800"/>
            </a:lvl1pPr>
          </a:lstStyle>
          <a:p>
            <a:r>
              <a:rPr lang="en-US" dirty="0" smtClean="0"/>
              <a:t>Kick-off Meeting 22 – 23 March 2016, Turku</a:t>
            </a:r>
          </a:p>
        </p:txBody>
      </p:sp>
      <p:sp>
        <p:nvSpPr>
          <p:cNvPr id="7" name="Foliennummernplatzhalter 6"/>
          <p:cNvSpPr>
            <a:spLocks noGrp="1"/>
          </p:cNvSpPr>
          <p:nvPr>
            <p:ph type="sldNum" sz="quarter" idx="11"/>
          </p:nvPr>
        </p:nvSpPr>
        <p:spPr/>
        <p:txBody>
          <a:bodyPr/>
          <a:lstStyle>
            <a:lvl1pPr>
              <a:defRPr sz="1800"/>
            </a:lvl1pPr>
          </a:lstStyle>
          <a:p>
            <a:fld id="{4F3CCC0C-EABD-47DC-B539-FB00AF7AE427}" type="slidenum">
              <a:rPr lang="de-DE" smtClean="0"/>
              <a:pPr/>
              <a:t>‹#›</a:t>
            </a:fld>
            <a:endParaRPr lang="de-DE"/>
          </a:p>
        </p:txBody>
      </p:sp>
    </p:spTree>
    <p:extLst>
      <p:ext uri="{BB962C8B-B14F-4D97-AF65-F5344CB8AC3E}">
        <p14:creationId xmlns:p14="http://schemas.microsoft.com/office/powerpoint/2010/main" val="2330748806"/>
      </p:ext>
    </p:extLst>
  </p:cSld>
  <p:clrMapOvr>
    <a:masterClrMapping/>
  </p:clrMapOvr>
  <p:transition spd="slow">
    <p:push dir="u"/>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Final slide - white background">
    <p:bg>
      <p:bgRef idx="1001">
        <a:schemeClr val="bg1"/>
      </p:bgRef>
    </p:bg>
    <p:spTree>
      <p:nvGrpSpPr>
        <p:cNvPr id="1" name=""/>
        <p:cNvGrpSpPr/>
        <p:nvPr/>
      </p:nvGrpSpPr>
      <p:grpSpPr>
        <a:xfrm>
          <a:off x="0" y="0"/>
          <a:ext cx="0" cy="0"/>
          <a:chOff x="0" y="0"/>
          <a:chExt cx="0" cy="0"/>
        </a:xfrm>
      </p:grpSpPr>
      <p:pic>
        <p:nvPicPr>
          <p:cNvPr id="4098"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36512" y="1493364"/>
            <a:ext cx="9180512" cy="5392020"/>
          </a:xfrm>
          <a:prstGeom prst="rect">
            <a:avLst/>
          </a:prstGeom>
          <a:noFill/>
          <a:extLst>
            <a:ext uri="{909E8E84-426E-40DD-AFC4-6F175D3DCCD1}">
              <a14:hiddenFill xmlns:a14="http://schemas.microsoft.com/office/drawing/2010/main">
                <a:solidFill>
                  <a:srgbClr val="FFFFFF"/>
                </a:solidFill>
              </a14:hiddenFill>
            </a:ext>
          </a:extLst>
        </p:spPr>
      </p:pic>
      <p:sp>
        <p:nvSpPr>
          <p:cNvPr id="6" name="Titel 1"/>
          <p:cNvSpPr>
            <a:spLocks noGrp="1"/>
          </p:cNvSpPr>
          <p:nvPr>
            <p:ph type="ctrTitle"/>
          </p:nvPr>
        </p:nvSpPr>
        <p:spPr>
          <a:xfrm>
            <a:off x="755650" y="1268760"/>
            <a:ext cx="7848798" cy="1296144"/>
          </a:xfrm>
        </p:spPr>
        <p:txBody>
          <a:bodyPr anchor="t">
            <a:noAutofit/>
          </a:bodyPr>
          <a:lstStyle>
            <a:lvl1pPr marL="0" indent="0" algn="l">
              <a:lnSpc>
                <a:spcPct val="100000"/>
              </a:lnSpc>
              <a:defRPr sz="3200" b="1" baseline="0">
                <a:solidFill>
                  <a:srgbClr val="00507F"/>
                </a:solidFill>
              </a:defRPr>
            </a:lvl1pPr>
          </a:lstStyle>
          <a:p>
            <a:r>
              <a:rPr lang="fi-FI" smtClean="0"/>
              <a:t>Click to edit Master title style</a:t>
            </a:r>
            <a:endParaRPr lang="de-DE" dirty="0"/>
          </a:p>
        </p:txBody>
      </p:sp>
      <p:sp>
        <p:nvSpPr>
          <p:cNvPr id="3" name="Textplatzhalter 2"/>
          <p:cNvSpPr>
            <a:spLocks noGrp="1"/>
          </p:cNvSpPr>
          <p:nvPr>
            <p:ph type="body" sz="quarter" idx="15"/>
          </p:nvPr>
        </p:nvSpPr>
        <p:spPr>
          <a:xfrm>
            <a:off x="2267744" y="3068960"/>
            <a:ext cx="6336507" cy="2520504"/>
          </a:xfrm>
        </p:spPr>
        <p:txBody>
          <a:bodyPr>
            <a:noAutofit/>
          </a:bodyPr>
          <a:lstStyle>
            <a:lvl1pPr algn="r">
              <a:lnSpc>
                <a:spcPct val="120000"/>
              </a:lnSpc>
              <a:spcBef>
                <a:spcPts val="0"/>
              </a:spcBef>
              <a:defRPr sz="2200" baseline="0">
                <a:solidFill>
                  <a:srgbClr val="2CAAE1"/>
                </a:solidFill>
              </a:defRPr>
            </a:lvl1pPr>
          </a:lstStyle>
          <a:p>
            <a:pPr lvl="0"/>
            <a:r>
              <a:rPr lang="fi-FI" smtClean="0"/>
              <a:t>Click to edit Master text styles</a:t>
            </a:r>
          </a:p>
        </p:txBody>
      </p:sp>
    </p:spTree>
    <p:extLst>
      <p:ext uri="{BB962C8B-B14F-4D97-AF65-F5344CB8AC3E}">
        <p14:creationId xmlns:p14="http://schemas.microsoft.com/office/powerpoint/2010/main" val="875233664"/>
      </p:ext>
    </p:extLst>
  </p:cSld>
  <p:clrMapOvr>
    <a:overrideClrMapping bg1="lt1" tx1="dk1" bg2="lt2" tx2="dk2" accent1="accent1" accent2="accent2" accent3="accent3" accent4="accent4" accent5="accent5" accent6="accent6" hlink="hlink" folHlink="folHlink"/>
  </p:clrMapOvr>
  <p:transition spd="slow">
    <p:push dir="u"/>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Finale slide with image background">
    <p:bg>
      <p:bgRef idx="1001">
        <a:schemeClr val="bg1"/>
      </p:bgRef>
    </p:bg>
    <p:spTree>
      <p:nvGrpSpPr>
        <p:cNvPr id="1" name=""/>
        <p:cNvGrpSpPr/>
        <p:nvPr/>
      </p:nvGrpSpPr>
      <p:grpSpPr>
        <a:xfrm>
          <a:off x="0" y="0"/>
          <a:ext cx="0" cy="0"/>
          <a:chOff x="0" y="0"/>
          <a:chExt cx="0" cy="0"/>
        </a:xfrm>
      </p:grpSpPr>
      <p:sp>
        <p:nvSpPr>
          <p:cNvPr id="12" name="Bildplatzhalter 11"/>
          <p:cNvSpPr>
            <a:spLocks noGrp="1"/>
          </p:cNvSpPr>
          <p:nvPr>
            <p:ph type="pic" sz="quarter" idx="14"/>
          </p:nvPr>
        </p:nvSpPr>
        <p:spPr>
          <a:xfrm>
            <a:off x="0" y="0"/>
            <a:ext cx="9144000" cy="6237288"/>
          </a:xfrm>
          <a:custGeom>
            <a:avLst/>
            <a:gdLst>
              <a:gd name="connsiteX0" fmla="*/ 0 w 9144000"/>
              <a:gd name="connsiteY0" fmla="*/ 0 h 6237288"/>
              <a:gd name="connsiteX1" fmla="*/ 9144000 w 9144000"/>
              <a:gd name="connsiteY1" fmla="*/ 0 h 6237288"/>
              <a:gd name="connsiteX2" fmla="*/ 9144000 w 9144000"/>
              <a:gd name="connsiteY2" fmla="*/ 6237288 h 6237288"/>
              <a:gd name="connsiteX3" fmla="*/ 0 w 9144000"/>
              <a:gd name="connsiteY3" fmla="*/ 6237288 h 6237288"/>
              <a:gd name="connsiteX4" fmla="*/ 0 w 9144000"/>
              <a:gd name="connsiteY4" fmla="*/ 0 h 6237288"/>
              <a:gd name="connsiteX0" fmla="*/ 0 w 9144000"/>
              <a:gd name="connsiteY0" fmla="*/ 0 h 6237289"/>
              <a:gd name="connsiteX1" fmla="*/ 9144000 w 9144000"/>
              <a:gd name="connsiteY1" fmla="*/ 0 h 6237289"/>
              <a:gd name="connsiteX2" fmla="*/ 9144000 w 9144000"/>
              <a:gd name="connsiteY2" fmla="*/ 6237288 h 6237289"/>
              <a:gd name="connsiteX3" fmla="*/ 4557370 w 9144000"/>
              <a:gd name="connsiteY3" fmla="*/ 5874106 h 6237289"/>
              <a:gd name="connsiteX4" fmla="*/ 0 w 9144000"/>
              <a:gd name="connsiteY4" fmla="*/ 6237288 h 6237289"/>
              <a:gd name="connsiteX5" fmla="*/ 0 w 9144000"/>
              <a:gd name="connsiteY5" fmla="*/ 0 h 6237289"/>
              <a:gd name="connsiteX0" fmla="*/ 0 w 9144000"/>
              <a:gd name="connsiteY0" fmla="*/ 0 h 6237293"/>
              <a:gd name="connsiteX1" fmla="*/ 9144000 w 9144000"/>
              <a:gd name="connsiteY1" fmla="*/ 0 h 6237293"/>
              <a:gd name="connsiteX2" fmla="*/ 9144000 w 9144000"/>
              <a:gd name="connsiteY2" fmla="*/ 6237288 h 6237293"/>
              <a:gd name="connsiteX3" fmla="*/ 4557370 w 9144000"/>
              <a:gd name="connsiteY3" fmla="*/ 5874106 h 6237293"/>
              <a:gd name="connsiteX4" fmla="*/ 0 w 9144000"/>
              <a:gd name="connsiteY4" fmla="*/ 6237288 h 6237293"/>
              <a:gd name="connsiteX5" fmla="*/ 0 w 9144000"/>
              <a:gd name="connsiteY5" fmla="*/ 0 h 6237293"/>
              <a:gd name="connsiteX0" fmla="*/ 0 w 9144000"/>
              <a:gd name="connsiteY0" fmla="*/ 0 h 6237288"/>
              <a:gd name="connsiteX1" fmla="*/ 9144000 w 9144000"/>
              <a:gd name="connsiteY1" fmla="*/ 0 h 6237288"/>
              <a:gd name="connsiteX2" fmla="*/ 9144000 w 9144000"/>
              <a:gd name="connsiteY2" fmla="*/ 6237288 h 6237288"/>
              <a:gd name="connsiteX3" fmla="*/ 4557370 w 9144000"/>
              <a:gd name="connsiteY3" fmla="*/ 5874106 h 6237288"/>
              <a:gd name="connsiteX4" fmla="*/ 0 w 9144000"/>
              <a:gd name="connsiteY4" fmla="*/ 6237288 h 6237288"/>
              <a:gd name="connsiteX5" fmla="*/ 0 w 9144000"/>
              <a:gd name="connsiteY5" fmla="*/ 0 h 6237288"/>
              <a:gd name="connsiteX0" fmla="*/ 0 w 9144000"/>
              <a:gd name="connsiteY0" fmla="*/ 0 h 6237288"/>
              <a:gd name="connsiteX1" fmla="*/ 9144000 w 9144000"/>
              <a:gd name="connsiteY1" fmla="*/ 0 h 6237288"/>
              <a:gd name="connsiteX2" fmla="*/ 9144000 w 9144000"/>
              <a:gd name="connsiteY2" fmla="*/ 6237288 h 6237288"/>
              <a:gd name="connsiteX3" fmla="*/ 4557370 w 9144000"/>
              <a:gd name="connsiteY3" fmla="*/ 5874106 h 6237288"/>
              <a:gd name="connsiteX4" fmla="*/ 0 w 9144000"/>
              <a:gd name="connsiteY4" fmla="*/ 6237288 h 6237288"/>
              <a:gd name="connsiteX5" fmla="*/ 0 w 9144000"/>
              <a:gd name="connsiteY5" fmla="*/ 0 h 6237288"/>
              <a:gd name="connsiteX0" fmla="*/ 0 w 9144000"/>
              <a:gd name="connsiteY0" fmla="*/ 0 h 6237288"/>
              <a:gd name="connsiteX1" fmla="*/ 9144000 w 9144000"/>
              <a:gd name="connsiteY1" fmla="*/ 0 h 6237288"/>
              <a:gd name="connsiteX2" fmla="*/ 9144000 w 9144000"/>
              <a:gd name="connsiteY2" fmla="*/ 6237288 h 6237288"/>
              <a:gd name="connsiteX3" fmla="*/ 4615892 w 9144000"/>
              <a:gd name="connsiteY3" fmla="*/ 5888737 h 6237288"/>
              <a:gd name="connsiteX4" fmla="*/ 0 w 9144000"/>
              <a:gd name="connsiteY4" fmla="*/ 6237288 h 6237288"/>
              <a:gd name="connsiteX5" fmla="*/ 0 w 9144000"/>
              <a:gd name="connsiteY5" fmla="*/ 0 h 6237288"/>
              <a:gd name="connsiteX0" fmla="*/ 0 w 9144000"/>
              <a:gd name="connsiteY0" fmla="*/ 0 h 6237288"/>
              <a:gd name="connsiteX1" fmla="*/ 9144000 w 9144000"/>
              <a:gd name="connsiteY1" fmla="*/ 0 h 6237288"/>
              <a:gd name="connsiteX2" fmla="*/ 9144000 w 9144000"/>
              <a:gd name="connsiteY2" fmla="*/ 6237288 h 6237288"/>
              <a:gd name="connsiteX3" fmla="*/ 4564686 w 9144000"/>
              <a:gd name="connsiteY3" fmla="*/ 5888737 h 6237288"/>
              <a:gd name="connsiteX4" fmla="*/ 0 w 9144000"/>
              <a:gd name="connsiteY4" fmla="*/ 6237288 h 6237288"/>
              <a:gd name="connsiteX5" fmla="*/ 0 w 9144000"/>
              <a:gd name="connsiteY5" fmla="*/ 0 h 6237288"/>
              <a:gd name="connsiteX0" fmla="*/ 0 w 9144000"/>
              <a:gd name="connsiteY0" fmla="*/ 0 h 6237288"/>
              <a:gd name="connsiteX1" fmla="*/ 9144000 w 9144000"/>
              <a:gd name="connsiteY1" fmla="*/ 0 h 6237288"/>
              <a:gd name="connsiteX2" fmla="*/ 9144000 w 9144000"/>
              <a:gd name="connsiteY2" fmla="*/ 6237288 h 6237288"/>
              <a:gd name="connsiteX3" fmla="*/ 4564686 w 9144000"/>
              <a:gd name="connsiteY3" fmla="*/ 5888737 h 6237288"/>
              <a:gd name="connsiteX4" fmla="*/ 0 w 9144000"/>
              <a:gd name="connsiteY4" fmla="*/ 6237288 h 6237288"/>
              <a:gd name="connsiteX5" fmla="*/ 0 w 9144000"/>
              <a:gd name="connsiteY5" fmla="*/ 0 h 6237288"/>
              <a:gd name="connsiteX0" fmla="*/ 0 w 9144000"/>
              <a:gd name="connsiteY0" fmla="*/ 0 h 6237288"/>
              <a:gd name="connsiteX1" fmla="*/ 9144000 w 9144000"/>
              <a:gd name="connsiteY1" fmla="*/ 0 h 6237288"/>
              <a:gd name="connsiteX2" fmla="*/ 9144000 w 9144000"/>
              <a:gd name="connsiteY2" fmla="*/ 6237288 h 6237288"/>
              <a:gd name="connsiteX3" fmla="*/ 4564686 w 9144000"/>
              <a:gd name="connsiteY3" fmla="*/ 5888737 h 6237288"/>
              <a:gd name="connsiteX4" fmla="*/ 0 w 9144000"/>
              <a:gd name="connsiteY4" fmla="*/ 6237288 h 6237288"/>
              <a:gd name="connsiteX5" fmla="*/ 0 w 9144000"/>
              <a:gd name="connsiteY5" fmla="*/ 0 h 6237288"/>
              <a:gd name="connsiteX0" fmla="*/ 0 w 9144000"/>
              <a:gd name="connsiteY0" fmla="*/ 0 h 6237288"/>
              <a:gd name="connsiteX1" fmla="*/ 9144000 w 9144000"/>
              <a:gd name="connsiteY1" fmla="*/ 0 h 6237288"/>
              <a:gd name="connsiteX2" fmla="*/ 9144000 w 9144000"/>
              <a:gd name="connsiteY2" fmla="*/ 6237288 h 6237288"/>
              <a:gd name="connsiteX3" fmla="*/ 4564686 w 9144000"/>
              <a:gd name="connsiteY3" fmla="*/ 5888737 h 6237288"/>
              <a:gd name="connsiteX4" fmla="*/ 0 w 9144000"/>
              <a:gd name="connsiteY4" fmla="*/ 6237288 h 6237288"/>
              <a:gd name="connsiteX5" fmla="*/ 0 w 9144000"/>
              <a:gd name="connsiteY5" fmla="*/ 0 h 6237288"/>
              <a:gd name="connsiteX0" fmla="*/ 0 w 9144000"/>
              <a:gd name="connsiteY0" fmla="*/ 0 h 6237288"/>
              <a:gd name="connsiteX1" fmla="*/ 9144000 w 9144000"/>
              <a:gd name="connsiteY1" fmla="*/ 0 h 6237288"/>
              <a:gd name="connsiteX2" fmla="*/ 9144000 w 9144000"/>
              <a:gd name="connsiteY2" fmla="*/ 6237288 h 6237288"/>
              <a:gd name="connsiteX3" fmla="*/ 4601262 w 9144000"/>
              <a:gd name="connsiteY3" fmla="*/ 5881422 h 6237288"/>
              <a:gd name="connsiteX4" fmla="*/ 0 w 9144000"/>
              <a:gd name="connsiteY4" fmla="*/ 6237288 h 6237288"/>
              <a:gd name="connsiteX5" fmla="*/ 0 w 9144000"/>
              <a:gd name="connsiteY5" fmla="*/ 0 h 6237288"/>
              <a:gd name="connsiteX0" fmla="*/ 0 w 9144000"/>
              <a:gd name="connsiteY0" fmla="*/ 0 h 6237288"/>
              <a:gd name="connsiteX1" fmla="*/ 9144000 w 9144000"/>
              <a:gd name="connsiteY1" fmla="*/ 0 h 6237288"/>
              <a:gd name="connsiteX2" fmla="*/ 9144000 w 9144000"/>
              <a:gd name="connsiteY2" fmla="*/ 6237288 h 6237288"/>
              <a:gd name="connsiteX3" fmla="*/ 4601262 w 9144000"/>
              <a:gd name="connsiteY3" fmla="*/ 5881422 h 6237288"/>
              <a:gd name="connsiteX4" fmla="*/ 0 w 9144000"/>
              <a:gd name="connsiteY4" fmla="*/ 6237288 h 6237288"/>
              <a:gd name="connsiteX5" fmla="*/ 0 w 9144000"/>
              <a:gd name="connsiteY5" fmla="*/ 0 h 6237288"/>
              <a:gd name="connsiteX0" fmla="*/ 0 w 9144000"/>
              <a:gd name="connsiteY0" fmla="*/ 0 h 6237288"/>
              <a:gd name="connsiteX1" fmla="*/ 9144000 w 9144000"/>
              <a:gd name="connsiteY1" fmla="*/ 0 h 6237288"/>
              <a:gd name="connsiteX2" fmla="*/ 9144000 w 9144000"/>
              <a:gd name="connsiteY2" fmla="*/ 6237288 h 6237288"/>
              <a:gd name="connsiteX3" fmla="*/ 4601262 w 9144000"/>
              <a:gd name="connsiteY3" fmla="*/ 5881422 h 6237288"/>
              <a:gd name="connsiteX4" fmla="*/ 0 w 9144000"/>
              <a:gd name="connsiteY4" fmla="*/ 6237288 h 6237288"/>
              <a:gd name="connsiteX5" fmla="*/ 0 w 9144000"/>
              <a:gd name="connsiteY5" fmla="*/ 0 h 6237288"/>
              <a:gd name="connsiteX0" fmla="*/ 0 w 9144000"/>
              <a:gd name="connsiteY0" fmla="*/ 0 h 6237288"/>
              <a:gd name="connsiteX1" fmla="*/ 9144000 w 9144000"/>
              <a:gd name="connsiteY1" fmla="*/ 0 h 6237288"/>
              <a:gd name="connsiteX2" fmla="*/ 9144000 w 9144000"/>
              <a:gd name="connsiteY2" fmla="*/ 6237288 h 6237288"/>
              <a:gd name="connsiteX3" fmla="*/ 4601262 w 9144000"/>
              <a:gd name="connsiteY3" fmla="*/ 5881422 h 6237288"/>
              <a:gd name="connsiteX4" fmla="*/ 0 w 9144000"/>
              <a:gd name="connsiteY4" fmla="*/ 6237288 h 6237288"/>
              <a:gd name="connsiteX5" fmla="*/ 0 w 9144000"/>
              <a:gd name="connsiteY5" fmla="*/ 0 h 6237288"/>
              <a:gd name="connsiteX0" fmla="*/ 0 w 9144000"/>
              <a:gd name="connsiteY0" fmla="*/ 0 h 6237288"/>
              <a:gd name="connsiteX1" fmla="*/ 9144000 w 9144000"/>
              <a:gd name="connsiteY1" fmla="*/ 0 h 6237288"/>
              <a:gd name="connsiteX2" fmla="*/ 9144000 w 9144000"/>
              <a:gd name="connsiteY2" fmla="*/ 6237288 h 6237288"/>
              <a:gd name="connsiteX3" fmla="*/ 4601262 w 9144000"/>
              <a:gd name="connsiteY3" fmla="*/ 5881422 h 6237288"/>
              <a:gd name="connsiteX4" fmla="*/ 0 w 9144000"/>
              <a:gd name="connsiteY4" fmla="*/ 6237288 h 6237288"/>
              <a:gd name="connsiteX5" fmla="*/ 0 w 9144000"/>
              <a:gd name="connsiteY5" fmla="*/ 0 h 6237288"/>
              <a:gd name="connsiteX0" fmla="*/ 0 w 9144000"/>
              <a:gd name="connsiteY0" fmla="*/ 0 h 6237288"/>
              <a:gd name="connsiteX1" fmla="*/ 9144000 w 9144000"/>
              <a:gd name="connsiteY1" fmla="*/ 0 h 6237288"/>
              <a:gd name="connsiteX2" fmla="*/ 9144000 w 9144000"/>
              <a:gd name="connsiteY2" fmla="*/ 6237288 h 6237288"/>
              <a:gd name="connsiteX3" fmla="*/ 4601262 w 9144000"/>
              <a:gd name="connsiteY3" fmla="*/ 5881422 h 6237288"/>
              <a:gd name="connsiteX4" fmla="*/ 0 w 9144000"/>
              <a:gd name="connsiteY4" fmla="*/ 6237288 h 6237288"/>
              <a:gd name="connsiteX5" fmla="*/ 0 w 9144000"/>
              <a:gd name="connsiteY5" fmla="*/ 0 h 6237288"/>
              <a:gd name="connsiteX0" fmla="*/ 0 w 9144000"/>
              <a:gd name="connsiteY0" fmla="*/ 0 h 6237288"/>
              <a:gd name="connsiteX1" fmla="*/ 9144000 w 9144000"/>
              <a:gd name="connsiteY1" fmla="*/ 0 h 6237288"/>
              <a:gd name="connsiteX2" fmla="*/ 9144000 w 9144000"/>
              <a:gd name="connsiteY2" fmla="*/ 6237288 h 6237288"/>
              <a:gd name="connsiteX3" fmla="*/ 4601262 w 9144000"/>
              <a:gd name="connsiteY3" fmla="*/ 5881422 h 6237288"/>
              <a:gd name="connsiteX4" fmla="*/ 0 w 9144000"/>
              <a:gd name="connsiteY4" fmla="*/ 6237288 h 6237288"/>
              <a:gd name="connsiteX5" fmla="*/ 0 w 9144000"/>
              <a:gd name="connsiteY5" fmla="*/ 0 h 6237288"/>
              <a:gd name="connsiteX0" fmla="*/ 0 w 9144000"/>
              <a:gd name="connsiteY0" fmla="*/ 0 h 6237288"/>
              <a:gd name="connsiteX1" fmla="*/ 9144000 w 9144000"/>
              <a:gd name="connsiteY1" fmla="*/ 0 h 6237288"/>
              <a:gd name="connsiteX2" fmla="*/ 9144000 w 9144000"/>
              <a:gd name="connsiteY2" fmla="*/ 6237288 h 6237288"/>
              <a:gd name="connsiteX3" fmla="*/ 4601262 w 9144000"/>
              <a:gd name="connsiteY3" fmla="*/ 5881422 h 6237288"/>
              <a:gd name="connsiteX4" fmla="*/ 0 w 9144000"/>
              <a:gd name="connsiteY4" fmla="*/ 6237288 h 6237288"/>
              <a:gd name="connsiteX5" fmla="*/ 0 w 9144000"/>
              <a:gd name="connsiteY5" fmla="*/ 0 h 6237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0" h="6237288">
                <a:moveTo>
                  <a:pt x="0" y="0"/>
                </a:moveTo>
                <a:lnTo>
                  <a:pt x="9144000" y="0"/>
                </a:lnTo>
                <a:lnTo>
                  <a:pt x="9144000" y="6237288"/>
                </a:lnTo>
                <a:cubicBezTo>
                  <a:pt x="7383477" y="6004060"/>
                  <a:pt x="7224979" y="5968345"/>
                  <a:pt x="4601262" y="5881422"/>
                </a:cubicBezTo>
                <a:cubicBezTo>
                  <a:pt x="2787092" y="5873247"/>
                  <a:pt x="1338683" y="6055266"/>
                  <a:pt x="0" y="6237288"/>
                </a:cubicBezTo>
                <a:lnTo>
                  <a:pt x="0" y="0"/>
                </a:lnTo>
                <a:close/>
              </a:path>
            </a:pathLst>
          </a:custGeom>
        </p:spPr>
        <p:txBody>
          <a:bodyPr/>
          <a:lstStyle>
            <a:lvl1pPr algn="ctr">
              <a:defRPr/>
            </a:lvl1pPr>
          </a:lstStyle>
          <a:p>
            <a:r>
              <a:rPr lang="fi-FI" smtClean="0"/>
              <a:t>Drag picture to placeholder or click icon to add</a:t>
            </a:r>
            <a:endParaRPr lang="de-DE" dirty="0"/>
          </a:p>
        </p:txBody>
      </p:sp>
      <p:pic>
        <p:nvPicPr>
          <p:cNvPr id="3074"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0" y="1514808"/>
            <a:ext cx="9144000" cy="5370576"/>
          </a:xfrm>
          <a:prstGeom prst="rect">
            <a:avLst/>
          </a:prstGeom>
          <a:noFill/>
          <a:extLst>
            <a:ext uri="{909E8E84-426E-40DD-AFC4-6F175D3DCCD1}">
              <a14:hiddenFill xmlns:a14="http://schemas.microsoft.com/office/drawing/2010/main">
                <a:solidFill>
                  <a:srgbClr val="FFFFFF"/>
                </a:solidFill>
              </a14:hiddenFill>
            </a:ext>
          </a:extLst>
        </p:spPr>
      </p:pic>
      <p:sp>
        <p:nvSpPr>
          <p:cNvPr id="6" name="Titel 1"/>
          <p:cNvSpPr>
            <a:spLocks noGrp="1"/>
          </p:cNvSpPr>
          <p:nvPr>
            <p:ph type="ctrTitle"/>
          </p:nvPr>
        </p:nvSpPr>
        <p:spPr>
          <a:xfrm>
            <a:off x="755650" y="1268760"/>
            <a:ext cx="7848798" cy="1296144"/>
          </a:xfrm>
        </p:spPr>
        <p:txBody>
          <a:bodyPr anchor="t">
            <a:noAutofit/>
          </a:bodyPr>
          <a:lstStyle>
            <a:lvl1pPr marL="0" indent="0" algn="l">
              <a:lnSpc>
                <a:spcPct val="100000"/>
              </a:lnSpc>
              <a:defRPr sz="3200" b="1" baseline="0">
                <a:solidFill>
                  <a:schemeClr val="bg1"/>
                </a:solidFill>
              </a:defRPr>
            </a:lvl1pPr>
          </a:lstStyle>
          <a:p>
            <a:r>
              <a:rPr lang="fi-FI" smtClean="0"/>
              <a:t>Click to edit Master title style</a:t>
            </a:r>
            <a:endParaRPr lang="de-DE" dirty="0"/>
          </a:p>
        </p:txBody>
      </p:sp>
      <p:sp>
        <p:nvSpPr>
          <p:cNvPr id="3" name="Textplatzhalter 2"/>
          <p:cNvSpPr>
            <a:spLocks noGrp="1"/>
          </p:cNvSpPr>
          <p:nvPr>
            <p:ph type="body" sz="quarter" idx="15" hasCustomPrompt="1"/>
          </p:nvPr>
        </p:nvSpPr>
        <p:spPr>
          <a:xfrm>
            <a:off x="2483768" y="2996953"/>
            <a:ext cx="6120483" cy="2592512"/>
          </a:xfrm>
        </p:spPr>
        <p:txBody>
          <a:bodyPr>
            <a:noAutofit/>
          </a:bodyPr>
          <a:lstStyle>
            <a:lvl1pPr algn="r">
              <a:lnSpc>
                <a:spcPct val="120000"/>
              </a:lnSpc>
              <a:spcBef>
                <a:spcPts val="0"/>
              </a:spcBef>
              <a:defRPr sz="2200" baseline="0">
                <a:solidFill>
                  <a:schemeClr val="bg1"/>
                </a:solidFill>
              </a:defRPr>
            </a:lvl1pPr>
          </a:lstStyle>
          <a:p>
            <a:pPr lvl="0"/>
            <a:r>
              <a:rPr lang="en-IE" smtClean="0"/>
              <a:t>Title Full name</a:t>
            </a:r>
          </a:p>
          <a:p>
            <a:pPr lvl="0"/>
            <a:r>
              <a:rPr lang="en-IE" smtClean="0"/>
              <a:t>Managing Authority/ Joint Secretariat</a:t>
            </a:r>
            <a:br>
              <a:rPr lang="en-IE" smtClean="0"/>
            </a:br>
            <a:r>
              <a:rPr lang="en-IE" smtClean="0"/>
              <a:t>Position</a:t>
            </a:r>
            <a:br>
              <a:rPr lang="en-IE" smtClean="0"/>
            </a:br>
            <a:r>
              <a:rPr lang="en-IE" smtClean="0"/>
              <a:t>Phone +49/381 45 484 52xx</a:t>
            </a:r>
            <a:br>
              <a:rPr lang="en-IE" smtClean="0"/>
            </a:br>
            <a:r>
              <a:rPr lang="en-IE" smtClean="0"/>
              <a:t>e-mail: full.name@interreg.baltic.eu</a:t>
            </a:r>
            <a:br>
              <a:rPr lang="en-IE" smtClean="0"/>
            </a:br>
            <a:r>
              <a:rPr lang="en-IE" smtClean="0"/>
              <a:t>www.interreg-baltic.eu</a:t>
            </a:r>
            <a:endParaRPr lang="en-IE" dirty="0" smtClean="0"/>
          </a:p>
        </p:txBody>
      </p:sp>
    </p:spTree>
    <p:extLst>
      <p:ext uri="{BB962C8B-B14F-4D97-AF65-F5344CB8AC3E}">
        <p14:creationId xmlns:p14="http://schemas.microsoft.com/office/powerpoint/2010/main" val="63909452"/>
      </p:ext>
    </p:extLst>
  </p:cSld>
  <p:clrMapOvr>
    <a:overrideClrMapping bg1="lt1" tx1="dk1" bg2="lt2" tx2="dk2" accent1="accent1" accent2="accent2" accent3="accent3" accent4="accent4" accent5="accent5" accent6="accent6" hlink="hlink" folHlink="folHlink"/>
  </p:clrMapOvr>
  <p:transition spd="slow">
    <p:push dir="u"/>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683568" y="341784"/>
            <a:ext cx="7859216" cy="1143000"/>
          </a:xfrm>
          <a:prstGeom prst="rect">
            <a:avLst/>
          </a:prstGeom>
        </p:spPr>
        <p:txBody>
          <a:bodyPr vert="horz" lIns="91440" tIns="45720" rIns="91440" bIns="45720" rtlCol="0" anchor="ctr">
            <a:normAutofit/>
          </a:bodyPr>
          <a:lstStyle/>
          <a:p>
            <a:r>
              <a:rPr lang="de-DE" dirty="0" smtClean="0"/>
              <a:t>Slide </a:t>
            </a:r>
            <a:r>
              <a:rPr lang="de-DE" dirty="0" err="1" smtClean="0"/>
              <a:t>headline</a:t>
            </a:r>
            <a:endParaRPr lang="de-DE" dirty="0"/>
          </a:p>
        </p:txBody>
      </p:sp>
      <p:sp>
        <p:nvSpPr>
          <p:cNvPr id="3" name="Textplatzhalter 2"/>
          <p:cNvSpPr>
            <a:spLocks noGrp="1"/>
          </p:cNvSpPr>
          <p:nvPr>
            <p:ph type="body" idx="1"/>
          </p:nvPr>
        </p:nvSpPr>
        <p:spPr>
          <a:xfrm>
            <a:off x="683568" y="1600201"/>
            <a:ext cx="7848872" cy="4349079"/>
          </a:xfrm>
          <a:prstGeom prst="rect">
            <a:avLst/>
          </a:prstGeom>
        </p:spPr>
        <p:txBody>
          <a:bodyPr vert="horz" lIns="91440" tIns="45720" rIns="91440" bIns="45720" rtlCol="0">
            <a:noAutofit/>
          </a:bodyPr>
          <a:lstStyle/>
          <a:p>
            <a:pPr lvl="0"/>
            <a:r>
              <a:rPr lang="de-DE" dirty="0" err="1" smtClean="0"/>
              <a:t>Lorem</a:t>
            </a:r>
            <a:r>
              <a:rPr lang="de-DE" dirty="0" smtClean="0"/>
              <a:t> </a:t>
            </a:r>
            <a:r>
              <a:rPr lang="de-DE" dirty="0" err="1" smtClean="0"/>
              <a:t>ipsum</a:t>
            </a:r>
            <a:endParaRPr lang="de-DE" dirty="0" smtClean="0"/>
          </a:p>
          <a:p>
            <a:pPr lvl="0"/>
            <a:endParaRPr lang="de-DE" dirty="0" smtClean="0"/>
          </a:p>
        </p:txBody>
      </p:sp>
      <p:sp>
        <p:nvSpPr>
          <p:cNvPr id="7" name="Fußzeilenplatzhalter 6"/>
          <p:cNvSpPr>
            <a:spLocks noGrp="1"/>
          </p:cNvSpPr>
          <p:nvPr>
            <p:ph type="ftr" sz="quarter" idx="3"/>
          </p:nvPr>
        </p:nvSpPr>
        <p:spPr>
          <a:xfrm>
            <a:off x="683568" y="6237312"/>
            <a:ext cx="7272808" cy="509141"/>
          </a:xfrm>
          <a:prstGeom prst="rect">
            <a:avLst/>
          </a:prstGeom>
        </p:spPr>
        <p:txBody>
          <a:bodyPr vert="horz" wrap="square" lIns="91440" tIns="45720" rIns="91440" bIns="45720" rtlCol="0" anchor="t"/>
          <a:lstStyle>
            <a:lvl1pPr algn="l">
              <a:defRPr sz="1200">
                <a:solidFill>
                  <a:srgbClr val="535353"/>
                </a:solidFill>
              </a:defRPr>
            </a:lvl1pPr>
          </a:lstStyle>
          <a:p>
            <a:r>
              <a:rPr lang="en-US" dirty="0" smtClean="0"/>
              <a:t>Kick-off Meeting 22 – 23 March 2016 Turku</a:t>
            </a:r>
          </a:p>
        </p:txBody>
      </p:sp>
      <p:sp>
        <p:nvSpPr>
          <p:cNvPr id="8" name="Foliennummernplatzhalter 7"/>
          <p:cNvSpPr>
            <a:spLocks noGrp="1"/>
          </p:cNvSpPr>
          <p:nvPr>
            <p:ph type="sldNum" sz="quarter" idx="4"/>
          </p:nvPr>
        </p:nvSpPr>
        <p:spPr>
          <a:xfrm>
            <a:off x="179512" y="6237312"/>
            <a:ext cx="504056" cy="365125"/>
          </a:xfrm>
          <a:prstGeom prst="rect">
            <a:avLst/>
          </a:prstGeom>
        </p:spPr>
        <p:txBody>
          <a:bodyPr vert="horz" lIns="91440" tIns="45720" rIns="91440" bIns="45720" rtlCol="0" anchor="t"/>
          <a:lstStyle>
            <a:lvl1pPr algn="r">
              <a:defRPr sz="1200">
                <a:solidFill>
                  <a:srgbClr val="535353"/>
                </a:solidFill>
              </a:defRPr>
            </a:lvl1pPr>
          </a:lstStyle>
          <a:p>
            <a:fld id="{4F3CCC0C-EABD-47DC-B539-FB00AF7AE427}" type="slidenum">
              <a:rPr lang="de-DE" smtClean="0"/>
              <a:pPr/>
              <a:t>‹#›</a:t>
            </a:fld>
            <a:endParaRPr lang="de-DE" dirty="0"/>
          </a:p>
        </p:txBody>
      </p:sp>
    </p:spTree>
    <p:extLst>
      <p:ext uri="{BB962C8B-B14F-4D97-AF65-F5344CB8AC3E}">
        <p14:creationId xmlns:p14="http://schemas.microsoft.com/office/powerpoint/2010/main" val="323310375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1" r:id="rId3"/>
    <p:sldLayoutId id="2147483657" r:id="rId4"/>
    <p:sldLayoutId id="2147483658" r:id="rId5"/>
    <p:sldLayoutId id="2147483654" r:id="rId6"/>
    <p:sldLayoutId id="2147483655" r:id="rId7"/>
    <p:sldLayoutId id="2147483660" r:id="rId8"/>
    <p:sldLayoutId id="2147483659" r:id="rId9"/>
  </p:sldLayoutIdLst>
  <p:transition spd="slow">
    <p:push dir="u"/>
  </p:transition>
  <p:timing>
    <p:tnLst>
      <p:par>
        <p:cTn id="1" dur="indefinite" restart="never" nodeType="tmRoot"/>
      </p:par>
    </p:tnLst>
  </p:timing>
  <p:hf hdr="0" dt="0"/>
  <p:txStyles>
    <p:titleStyle>
      <a:lvl1pPr algn="l" defTabSz="914400" rtl="0" eaLnBrk="1" latinLnBrk="0" hangingPunct="1">
        <a:spcBef>
          <a:spcPct val="0"/>
        </a:spcBef>
        <a:buNone/>
        <a:defRPr sz="3200" b="1" kern="1200" baseline="0">
          <a:solidFill>
            <a:srgbClr val="00507F"/>
          </a:solidFill>
          <a:latin typeface="+mj-lt"/>
          <a:ea typeface="+mj-ea"/>
          <a:cs typeface="+mj-cs"/>
        </a:defRPr>
      </a:lvl1pPr>
    </p:titleStyle>
    <p:bodyStyle>
      <a:lvl1pPr marL="0" marR="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tab pos="447675" algn="l"/>
        </a:tabLst>
        <a:defRPr sz="2200" b="0" kern="1200" baseline="0">
          <a:solidFill>
            <a:srgbClr val="00507F"/>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200" kern="1200">
          <a:solidFill>
            <a:srgbClr val="00507F"/>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200" kern="1200">
          <a:solidFill>
            <a:srgbClr val="00507F"/>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200" kern="1200">
          <a:solidFill>
            <a:srgbClr val="00507F"/>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200" kern="1200">
          <a:solidFill>
            <a:srgbClr val="00507F"/>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ctrTitle"/>
          </p:nvPr>
        </p:nvSpPr>
        <p:spPr>
          <a:xfrm>
            <a:off x="755650" y="2564904"/>
            <a:ext cx="7848798" cy="2880320"/>
          </a:xfrm>
        </p:spPr>
        <p:txBody>
          <a:bodyPr/>
          <a:lstStyle/>
          <a:p>
            <a:pPr algn="ctr"/>
            <a:r>
              <a:rPr lang="en-GB" noProof="0" dirty="0" err="1" smtClean="0"/>
              <a:t>ChemSAR</a:t>
            </a:r>
            <a:r>
              <a:rPr lang="en-GB" noProof="0" dirty="0" smtClean="0"/>
              <a:t> – Overview</a:t>
            </a:r>
            <a:br>
              <a:rPr lang="en-GB" noProof="0" dirty="0" smtClean="0"/>
            </a:br>
            <a:r>
              <a:rPr lang="en-GB" sz="2000" dirty="0" smtClean="0"/>
              <a:t>Operational plans and procedures for maritime search and rescue in hazardous and noxious substances (HNS) incidents</a:t>
            </a:r>
            <a:endParaRPr lang="en-GB" noProof="0" dirty="0"/>
          </a:p>
        </p:txBody>
      </p:sp>
      <p:sp>
        <p:nvSpPr>
          <p:cNvPr id="4" name="Textplatzhalter 3"/>
          <p:cNvSpPr>
            <a:spLocks noGrp="1"/>
          </p:cNvSpPr>
          <p:nvPr>
            <p:ph type="body" sz="quarter" idx="10"/>
          </p:nvPr>
        </p:nvSpPr>
        <p:spPr>
          <a:xfrm>
            <a:off x="755576" y="5445224"/>
            <a:ext cx="7777163" cy="863748"/>
          </a:xfrm>
        </p:spPr>
        <p:txBody>
          <a:bodyPr/>
          <a:lstStyle/>
          <a:p>
            <a:pPr lvl="0"/>
            <a:r>
              <a:rPr lang="en-GB" noProof="0" dirty="0" smtClean="0">
                <a:solidFill>
                  <a:schemeClr val="bg1"/>
                </a:solidFill>
              </a:rPr>
              <a:t>Meeting of the international Steering Committee for the Policy Area on Maritime safety and Security for the Baltic Sea Region (EUSBSR) in Turku, Finland 17 – 18 May 2016</a:t>
            </a:r>
            <a:endParaRPr lang="en-GB" noProof="0" dirty="0">
              <a:solidFill>
                <a:schemeClr val="bg1"/>
              </a:solidFill>
            </a:endParaRPr>
          </a:p>
        </p:txBody>
      </p:sp>
    </p:spTree>
    <p:extLst>
      <p:ext uri="{BB962C8B-B14F-4D97-AF65-F5344CB8AC3E}">
        <p14:creationId xmlns:p14="http://schemas.microsoft.com/office/powerpoint/2010/main" val="759260079"/>
      </p:ext>
    </p:extLst>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p:txBody>
          <a:bodyPr/>
          <a:lstStyle/>
          <a:p>
            <a:fld id="{4F3CCC0C-EABD-47DC-B539-FB00AF7AE427}" type="slidenum">
              <a:rPr lang="de-DE" smtClean="0"/>
              <a:pPr/>
              <a:t>10</a:t>
            </a:fld>
            <a:endParaRPr lang="de-DE" dirty="0"/>
          </a:p>
        </p:txBody>
      </p:sp>
      <p:sp>
        <p:nvSpPr>
          <p:cNvPr id="5" name="Text Placeholder 4"/>
          <p:cNvSpPr>
            <a:spLocks noGrp="1"/>
          </p:cNvSpPr>
          <p:nvPr>
            <p:ph type="body" sz="quarter" idx="12"/>
          </p:nvPr>
        </p:nvSpPr>
        <p:spPr>
          <a:xfrm>
            <a:off x="611560" y="4509120"/>
            <a:ext cx="7992888" cy="936104"/>
          </a:xfrm>
        </p:spPr>
        <p:txBody>
          <a:bodyPr/>
          <a:lstStyle/>
          <a:p>
            <a:r>
              <a:rPr lang="fi-FI" sz="1800" dirty="0" err="1" smtClean="0"/>
              <a:t>Contact</a:t>
            </a:r>
            <a:r>
              <a:rPr lang="fi-FI" sz="1800" dirty="0" smtClean="0"/>
              <a:t>:	Kirsi Laitio  ǀ  Mobile </a:t>
            </a:r>
            <a:r>
              <a:rPr lang="fi-FI" sz="1800" dirty="0"/>
              <a:t>+358 </a:t>
            </a:r>
            <a:r>
              <a:rPr lang="fi-FI" sz="1800" dirty="0" smtClean="0"/>
              <a:t>(0)40 779 9483 </a:t>
            </a:r>
            <a:r>
              <a:rPr lang="fi-FI" sz="1800" dirty="0"/>
              <a:t>ǀ</a:t>
            </a:r>
            <a:r>
              <a:rPr lang="fi-FI" sz="1800" dirty="0" smtClean="0"/>
              <a:t>  </a:t>
            </a:r>
            <a:r>
              <a:rPr lang="fi-FI" sz="1800" dirty="0"/>
              <a:t>kirsi.laitio@utu.fi</a:t>
            </a:r>
          </a:p>
          <a:p>
            <a:r>
              <a:rPr lang="fi-FI" sz="1800" dirty="0" smtClean="0"/>
              <a:t>		Pekka Parkkali  ǀ Mobile +358 (0)50 456 0779 ǀ  </a:t>
            </a:r>
            <a:r>
              <a:rPr lang="fi-FI" sz="1800" dirty="0" err="1" smtClean="0"/>
              <a:t>pekka.parkkali@raja.fi</a:t>
            </a:r>
            <a:endParaRPr lang="fi-FI" sz="1800" dirty="0" smtClean="0"/>
          </a:p>
        </p:txBody>
      </p:sp>
      <p:sp>
        <p:nvSpPr>
          <p:cNvPr id="6" name="Text Placeholder 4"/>
          <p:cNvSpPr txBox="1">
            <a:spLocks/>
          </p:cNvSpPr>
          <p:nvPr/>
        </p:nvSpPr>
        <p:spPr>
          <a:xfrm>
            <a:off x="3419872" y="1485033"/>
            <a:ext cx="3312368" cy="4483894"/>
          </a:xfrm>
          <a:prstGeom prst="rect">
            <a:avLst/>
          </a:prstGeom>
        </p:spPr>
        <p:txBody>
          <a:bodyPr vert="horz" lIns="91440" tIns="45720" rIns="91440" bIns="45720" rtlCol="0">
            <a:noAutofit/>
          </a:bodyPr>
          <a:lstStyle>
            <a:lvl1pPr marL="0" marR="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tab pos="447675" algn="l"/>
              </a:tabLst>
              <a:defRPr sz="2200" b="0" kern="1200" baseline="0">
                <a:solidFill>
                  <a:srgbClr val="00507F"/>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200" kern="1200">
                <a:solidFill>
                  <a:srgbClr val="00507F"/>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200" kern="1200">
                <a:solidFill>
                  <a:srgbClr val="00507F"/>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200" kern="1200">
                <a:solidFill>
                  <a:srgbClr val="00507F"/>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200" kern="1200">
                <a:solidFill>
                  <a:srgbClr val="00507F"/>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endParaRPr lang="fi-FI" sz="1400" dirty="0"/>
          </a:p>
          <a:p>
            <a:r>
              <a:rPr lang="fi-FI" sz="1400" dirty="0"/>
              <a:t/>
            </a:r>
            <a:br>
              <a:rPr lang="fi-FI" sz="1400" dirty="0"/>
            </a:br>
            <a:endParaRPr lang="fi-FI" sz="1400" dirty="0"/>
          </a:p>
        </p:txBody>
      </p:sp>
      <p:sp>
        <p:nvSpPr>
          <p:cNvPr id="10" name="Footer Placeholder 2"/>
          <p:cNvSpPr>
            <a:spLocks noGrp="1"/>
          </p:cNvSpPr>
          <p:nvPr>
            <p:ph type="ftr" sz="quarter" idx="10"/>
          </p:nvPr>
        </p:nvSpPr>
        <p:spPr>
          <a:xfrm>
            <a:off x="683568" y="6237312"/>
            <a:ext cx="6480175" cy="432048"/>
          </a:xfrm>
        </p:spPr>
        <p:txBody>
          <a:bodyPr/>
          <a:lstStyle/>
          <a:p>
            <a:pPr lvl="0"/>
            <a:r>
              <a:rPr lang="en-GB" dirty="0" smtClean="0"/>
              <a:t>PA SAFE Steering Committee meeting, 17 – 18 May 2016, Turku</a:t>
            </a:r>
            <a:endParaRPr lang="en-GB" dirty="0"/>
          </a:p>
        </p:txBody>
      </p:sp>
      <p:sp>
        <p:nvSpPr>
          <p:cNvPr id="8" name="Oval 7"/>
          <p:cNvSpPr/>
          <p:nvPr/>
        </p:nvSpPr>
        <p:spPr>
          <a:xfrm>
            <a:off x="3445146" y="2924944"/>
            <a:ext cx="2736304" cy="1368152"/>
          </a:xfrm>
          <a:prstGeom prst="ellipse">
            <a:avLst/>
          </a:prstGeom>
          <a:solidFill>
            <a:srgbClr val="FFD5AB"/>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1560" y="0"/>
            <a:ext cx="4644008" cy="2653719"/>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55776" y="908720"/>
            <a:ext cx="1057275" cy="3076575"/>
          </a:xfrm>
          <a:prstGeom prst="rect">
            <a:avLst/>
          </a:prstGeom>
        </p:spPr>
      </p:pic>
      <p:sp>
        <p:nvSpPr>
          <p:cNvPr id="2" name="Title 1"/>
          <p:cNvSpPr>
            <a:spLocks noGrp="1"/>
          </p:cNvSpPr>
          <p:nvPr>
            <p:ph type="title"/>
          </p:nvPr>
        </p:nvSpPr>
        <p:spPr>
          <a:xfrm>
            <a:off x="3387702" y="2996952"/>
            <a:ext cx="2686566" cy="1143000"/>
          </a:xfrm>
        </p:spPr>
        <p:txBody>
          <a:bodyPr/>
          <a:lstStyle/>
          <a:p>
            <a:pPr algn="ctr"/>
            <a:r>
              <a:rPr lang="en-US" dirty="0" smtClean="0"/>
              <a:t>THANK YOU</a:t>
            </a:r>
            <a:endParaRPr lang="en-US" dirty="0"/>
          </a:p>
        </p:txBody>
      </p:sp>
      <p:sp>
        <p:nvSpPr>
          <p:cNvPr id="9" name="TextBox 8"/>
          <p:cNvSpPr txBox="1"/>
          <p:nvPr/>
        </p:nvSpPr>
        <p:spPr>
          <a:xfrm>
            <a:off x="5508104" y="260648"/>
            <a:ext cx="3256982" cy="523220"/>
          </a:xfrm>
          <a:prstGeom prst="rect">
            <a:avLst/>
          </a:prstGeom>
          <a:noFill/>
        </p:spPr>
        <p:txBody>
          <a:bodyPr wrap="none" rtlCol="0">
            <a:spAutoFit/>
          </a:bodyPr>
          <a:lstStyle/>
          <a:p>
            <a:r>
              <a:rPr lang="en-GB" sz="2800" dirty="0">
                <a:solidFill>
                  <a:srgbClr val="00507F"/>
                </a:solidFill>
              </a:rPr>
              <a:t>b</a:t>
            </a:r>
            <a:r>
              <a:rPr lang="en-GB" sz="2800" dirty="0" smtClean="0">
                <a:solidFill>
                  <a:srgbClr val="00507F"/>
                </a:solidFill>
              </a:rPr>
              <a:t>logit.utu.fi/</a:t>
            </a:r>
            <a:r>
              <a:rPr lang="en-GB" sz="2800" dirty="0" err="1" smtClean="0">
                <a:solidFill>
                  <a:srgbClr val="00507F"/>
                </a:solidFill>
              </a:rPr>
              <a:t>chemsar</a:t>
            </a:r>
            <a:endParaRPr lang="en-GB" sz="2800" dirty="0">
              <a:solidFill>
                <a:srgbClr val="00507F"/>
              </a:solidFill>
            </a:endParaRPr>
          </a:p>
        </p:txBody>
      </p:sp>
    </p:spTree>
    <p:extLst>
      <p:ext uri="{BB962C8B-B14F-4D97-AF65-F5344CB8AC3E}">
        <p14:creationId xmlns:p14="http://schemas.microsoft.com/office/powerpoint/2010/main" val="2519634187"/>
      </p:ext>
    </p:extLst>
  </p:cSld>
  <p:clrMapOvr>
    <a:masterClrMapping/>
  </p:clrMapOvr>
  <p:transition spd="slow">
    <p:push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3568" y="332656"/>
            <a:ext cx="7859216" cy="1008112"/>
          </a:xfrm>
        </p:spPr>
        <p:txBody>
          <a:bodyPr/>
          <a:lstStyle/>
          <a:p>
            <a:r>
              <a:rPr lang="en-GB" dirty="0" err="1" smtClean="0"/>
              <a:t>ChemSAR</a:t>
            </a:r>
            <a:r>
              <a:rPr lang="en-GB" dirty="0" smtClean="0"/>
              <a:t> results</a:t>
            </a:r>
            <a:endParaRPr lang="en-GB" dirty="0"/>
          </a:p>
        </p:txBody>
      </p:sp>
      <p:sp>
        <p:nvSpPr>
          <p:cNvPr id="4" name="Slide Number Placeholder 3"/>
          <p:cNvSpPr>
            <a:spLocks noGrp="1"/>
          </p:cNvSpPr>
          <p:nvPr>
            <p:ph type="sldNum" sz="quarter" idx="11"/>
          </p:nvPr>
        </p:nvSpPr>
        <p:spPr/>
        <p:txBody>
          <a:bodyPr/>
          <a:lstStyle/>
          <a:p>
            <a:fld id="{4F3CCC0C-EABD-47DC-B539-FB00AF7AE427}" type="slidenum">
              <a:rPr lang="de-DE" smtClean="0"/>
              <a:pPr/>
              <a:t>11</a:t>
            </a:fld>
            <a:endParaRPr lang="de-DE" dirty="0"/>
          </a:p>
        </p:txBody>
      </p:sp>
      <p:sp>
        <p:nvSpPr>
          <p:cNvPr id="5" name="Text Placeholder 4"/>
          <p:cNvSpPr>
            <a:spLocks noGrp="1"/>
          </p:cNvSpPr>
          <p:nvPr>
            <p:ph type="body" sz="quarter" idx="12"/>
          </p:nvPr>
        </p:nvSpPr>
        <p:spPr>
          <a:xfrm>
            <a:off x="683568" y="1484784"/>
            <a:ext cx="7849245" cy="4320480"/>
          </a:xfrm>
        </p:spPr>
        <p:txBody>
          <a:bodyPr/>
          <a:lstStyle/>
          <a:p>
            <a:pPr marL="342900" indent="-342900">
              <a:buFont typeface="Wingdings" panose="05000000000000000000" pitchFamily="2" charset="2"/>
              <a:buChar char="Ø"/>
            </a:pPr>
            <a:r>
              <a:rPr lang="en-US" sz="2400" dirty="0" smtClean="0"/>
              <a:t>The common </a:t>
            </a:r>
            <a:r>
              <a:rPr lang="en-US" sz="2400" dirty="0"/>
              <a:t>operational plans and standard operational procedures </a:t>
            </a:r>
            <a:r>
              <a:rPr lang="en-US" sz="2400" dirty="0" smtClean="0"/>
              <a:t>tackle </a:t>
            </a:r>
            <a:r>
              <a:rPr lang="en-US" sz="2400" dirty="0"/>
              <a:t>the </a:t>
            </a:r>
            <a:r>
              <a:rPr lang="en-US" sz="2400" dirty="0" smtClean="0"/>
              <a:t>existing lack </a:t>
            </a:r>
            <a:r>
              <a:rPr lang="en-US" sz="2400" dirty="0"/>
              <a:t>of operational </a:t>
            </a:r>
            <a:r>
              <a:rPr lang="en-US" sz="2400" dirty="0" smtClean="0"/>
              <a:t>procedure.</a:t>
            </a:r>
          </a:p>
          <a:p>
            <a:pPr marL="342900" indent="-342900">
              <a:buFont typeface="Wingdings" panose="05000000000000000000" pitchFamily="2" charset="2"/>
              <a:buChar char="Ø"/>
            </a:pPr>
            <a:r>
              <a:rPr lang="en-US" sz="2400" dirty="0" smtClean="0"/>
              <a:t>The </a:t>
            </a:r>
            <a:r>
              <a:rPr lang="en-US" sz="2400" dirty="0"/>
              <a:t>e-learning material for the different international actors in the rescue operations </a:t>
            </a:r>
            <a:r>
              <a:rPr lang="en-US" sz="2400" dirty="0" smtClean="0"/>
              <a:t>enhance </a:t>
            </a:r>
            <a:r>
              <a:rPr lang="en-US" sz="2400" dirty="0"/>
              <a:t>and harmonize the level of know-how to ensure safe rescue </a:t>
            </a:r>
            <a:r>
              <a:rPr lang="en-US" sz="2400" dirty="0" smtClean="0"/>
              <a:t>operations</a:t>
            </a:r>
          </a:p>
          <a:p>
            <a:pPr marL="342900" indent="-342900">
              <a:buFont typeface="Wingdings" panose="05000000000000000000" pitchFamily="2" charset="2"/>
              <a:buChar char="Ø"/>
            </a:pPr>
            <a:r>
              <a:rPr lang="en-US" sz="2400" dirty="0" smtClean="0"/>
              <a:t>The chemical </a:t>
            </a:r>
            <a:r>
              <a:rPr lang="en-US" sz="2400" dirty="0"/>
              <a:t>data bank </a:t>
            </a:r>
            <a:r>
              <a:rPr lang="en-US" sz="2400" dirty="0" smtClean="0"/>
              <a:t>acts </a:t>
            </a:r>
            <a:r>
              <a:rPr lang="en-US" sz="2400" dirty="0"/>
              <a:t>as the basis for information seeking in rescue </a:t>
            </a:r>
            <a:r>
              <a:rPr lang="en-US" sz="2400" dirty="0" smtClean="0"/>
              <a:t>operations</a:t>
            </a:r>
          </a:p>
          <a:p>
            <a:pPr marL="342900" indent="-342900">
              <a:buFont typeface="Wingdings" panose="05000000000000000000" pitchFamily="2" charset="2"/>
              <a:buChar char="Ø"/>
            </a:pPr>
            <a:r>
              <a:rPr lang="en-US" sz="2400" dirty="0" smtClean="0"/>
              <a:t>The rescue exercise(s) test </a:t>
            </a:r>
            <a:r>
              <a:rPr lang="en-US" sz="2400" dirty="0"/>
              <a:t>the applicability of the </a:t>
            </a:r>
            <a:r>
              <a:rPr lang="en-US" sz="2400" dirty="0" smtClean="0"/>
              <a:t>results </a:t>
            </a:r>
            <a:r>
              <a:rPr lang="en-US" sz="2400" dirty="0"/>
              <a:t>in practice and </a:t>
            </a:r>
            <a:r>
              <a:rPr lang="en-US" sz="2400" dirty="0" smtClean="0"/>
              <a:t>develop </a:t>
            </a:r>
            <a:r>
              <a:rPr lang="en-US" sz="2400" dirty="0"/>
              <a:t>co-operation capacities of the </a:t>
            </a:r>
            <a:r>
              <a:rPr lang="en-US" sz="2400" dirty="0" smtClean="0"/>
              <a:t>BSR countries</a:t>
            </a:r>
            <a:r>
              <a:rPr lang="en-US" sz="2400" dirty="0"/>
              <a:t>.</a:t>
            </a:r>
            <a:endParaRPr lang="fi-FI" sz="2400" dirty="0"/>
          </a:p>
          <a:p>
            <a:endParaRPr lang="en-GB" dirty="0"/>
          </a:p>
        </p:txBody>
      </p:sp>
      <p:sp>
        <p:nvSpPr>
          <p:cNvPr id="6" name="Footer Placeholder 2"/>
          <p:cNvSpPr>
            <a:spLocks noGrp="1"/>
          </p:cNvSpPr>
          <p:nvPr>
            <p:ph type="ftr" sz="quarter" idx="10"/>
          </p:nvPr>
        </p:nvSpPr>
        <p:spPr>
          <a:xfrm>
            <a:off x="683568" y="6237312"/>
            <a:ext cx="6480175" cy="432048"/>
          </a:xfrm>
        </p:spPr>
        <p:txBody>
          <a:bodyPr/>
          <a:lstStyle/>
          <a:p>
            <a:pPr lvl="0"/>
            <a:r>
              <a:rPr lang="en-GB" dirty="0" smtClean="0"/>
              <a:t>PA SAFE Steering Committee meeting, 17 – 18 May 2016, Turku</a:t>
            </a:r>
            <a:endParaRPr lang="en-GB" dirty="0"/>
          </a:p>
        </p:txBody>
      </p:sp>
    </p:spTree>
    <p:extLst>
      <p:ext uri="{BB962C8B-B14F-4D97-AF65-F5344CB8AC3E}">
        <p14:creationId xmlns:p14="http://schemas.microsoft.com/office/powerpoint/2010/main" val="1405013127"/>
      </p:ext>
    </p:extLst>
  </p:cSld>
  <p:clrMapOvr>
    <a:masterClrMapping/>
  </p:clrMapOvr>
  <p:transition spd="slow">
    <p:push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5120" y="188640"/>
            <a:ext cx="7859216" cy="926976"/>
          </a:xfrm>
        </p:spPr>
        <p:txBody>
          <a:bodyPr/>
          <a:lstStyle/>
          <a:p>
            <a:r>
              <a:rPr lang="en-US" dirty="0" smtClean="0"/>
              <a:t>Project Office</a:t>
            </a:r>
            <a:endParaRPr lang="en-US" dirty="0"/>
          </a:p>
        </p:txBody>
      </p:sp>
      <p:sp>
        <p:nvSpPr>
          <p:cNvPr id="4" name="Slide Number Placeholder 3"/>
          <p:cNvSpPr>
            <a:spLocks noGrp="1"/>
          </p:cNvSpPr>
          <p:nvPr>
            <p:ph type="sldNum" sz="quarter" idx="11"/>
          </p:nvPr>
        </p:nvSpPr>
        <p:spPr/>
        <p:txBody>
          <a:bodyPr/>
          <a:lstStyle/>
          <a:p>
            <a:fld id="{4F3CCC0C-EABD-47DC-B539-FB00AF7AE427}" type="slidenum">
              <a:rPr lang="de-DE" smtClean="0"/>
              <a:pPr/>
              <a:t>12</a:t>
            </a:fld>
            <a:endParaRPr lang="de-DE" dirty="0"/>
          </a:p>
        </p:txBody>
      </p:sp>
      <p:sp>
        <p:nvSpPr>
          <p:cNvPr id="5" name="Text Placeholder 4"/>
          <p:cNvSpPr>
            <a:spLocks noGrp="1"/>
          </p:cNvSpPr>
          <p:nvPr>
            <p:ph type="body" sz="quarter" idx="12"/>
          </p:nvPr>
        </p:nvSpPr>
        <p:spPr>
          <a:xfrm>
            <a:off x="611561" y="1196752"/>
            <a:ext cx="2336796" cy="1440160"/>
          </a:xfrm>
        </p:spPr>
        <p:txBody>
          <a:bodyPr/>
          <a:lstStyle/>
          <a:p>
            <a:r>
              <a:rPr lang="fi-FI" sz="1400" dirty="0"/>
              <a:t>Project </a:t>
            </a:r>
            <a:r>
              <a:rPr lang="fi-FI" sz="1400" dirty="0" err="1" smtClean="0"/>
              <a:t>Coordinator</a:t>
            </a:r>
            <a:r>
              <a:rPr lang="fi-FI" sz="1400" dirty="0"/>
              <a:t/>
            </a:r>
            <a:br>
              <a:rPr lang="fi-FI" sz="1400" dirty="0"/>
            </a:br>
            <a:r>
              <a:rPr lang="fi-FI" sz="1400" b="1" dirty="0" smtClean="0"/>
              <a:t>Ms</a:t>
            </a:r>
            <a:r>
              <a:rPr lang="fi-FI" sz="1400" dirty="0" smtClean="0"/>
              <a:t> </a:t>
            </a:r>
            <a:r>
              <a:rPr lang="fi-FI" sz="1400" b="1" dirty="0"/>
              <a:t>Kirsi Laitio</a:t>
            </a:r>
            <a:r>
              <a:rPr lang="fi-FI" sz="1400" dirty="0"/>
              <a:t/>
            </a:r>
            <a:br>
              <a:rPr lang="fi-FI" sz="1400" dirty="0"/>
            </a:br>
            <a:r>
              <a:rPr lang="fi-FI" sz="1400" dirty="0" smtClean="0"/>
              <a:t>Mobile </a:t>
            </a:r>
            <a:r>
              <a:rPr lang="fi-FI" sz="1400" dirty="0"/>
              <a:t>+358 40 779 9483</a:t>
            </a:r>
            <a:br>
              <a:rPr lang="fi-FI" sz="1400" dirty="0"/>
            </a:br>
            <a:r>
              <a:rPr lang="fi-FI" sz="1400" dirty="0" smtClean="0"/>
              <a:t>kirsi.laitio@utu.fi</a:t>
            </a:r>
          </a:p>
          <a:p>
            <a:endParaRPr lang="fi-FI" sz="1400" dirty="0"/>
          </a:p>
        </p:txBody>
      </p:sp>
      <p:sp>
        <p:nvSpPr>
          <p:cNvPr id="6" name="Text Placeholder 4"/>
          <p:cNvSpPr txBox="1">
            <a:spLocks/>
          </p:cNvSpPr>
          <p:nvPr/>
        </p:nvSpPr>
        <p:spPr>
          <a:xfrm>
            <a:off x="2627784" y="4122237"/>
            <a:ext cx="2083911" cy="1539011"/>
          </a:xfrm>
          <a:prstGeom prst="rect">
            <a:avLst/>
          </a:prstGeom>
        </p:spPr>
        <p:txBody>
          <a:bodyPr vert="horz" lIns="91440" tIns="45720" rIns="91440" bIns="45720" rtlCol="0">
            <a:noAutofit/>
          </a:bodyPr>
          <a:lstStyle>
            <a:lvl1pPr marL="0" marR="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tab pos="447675" algn="l"/>
              </a:tabLst>
              <a:defRPr sz="2200" b="0" kern="1200" baseline="0">
                <a:solidFill>
                  <a:srgbClr val="00507F"/>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200" kern="1200">
                <a:solidFill>
                  <a:srgbClr val="00507F"/>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200" kern="1200">
                <a:solidFill>
                  <a:srgbClr val="00507F"/>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200" kern="1200">
                <a:solidFill>
                  <a:srgbClr val="00507F"/>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200" kern="1200">
                <a:solidFill>
                  <a:srgbClr val="00507F"/>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fi-FI" sz="1400" dirty="0"/>
              <a:t>WP2 &amp; WP4 </a:t>
            </a:r>
            <a:r>
              <a:rPr lang="fi-FI" sz="1400" dirty="0" err="1"/>
              <a:t>Leader</a:t>
            </a:r>
            <a:r>
              <a:rPr lang="fi-FI" sz="1400" dirty="0"/>
              <a:t/>
            </a:r>
            <a:br>
              <a:rPr lang="fi-FI" sz="1400" dirty="0"/>
            </a:br>
            <a:r>
              <a:rPr lang="fi-FI" sz="1400" b="1" dirty="0" err="1" smtClean="0"/>
              <a:t>Mr</a:t>
            </a:r>
            <a:r>
              <a:rPr lang="fi-FI" sz="1400" b="1" dirty="0" smtClean="0"/>
              <a:t> </a:t>
            </a:r>
            <a:r>
              <a:rPr lang="fi-FI" sz="1400" b="1" dirty="0"/>
              <a:t>Seppo Häkkinen</a:t>
            </a:r>
          </a:p>
          <a:p>
            <a:r>
              <a:rPr lang="en-US" sz="1400" dirty="0"/>
              <a:t>Maritime Safety Advisor / Lt. Commander</a:t>
            </a:r>
          </a:p>
          <a:p>
            <a:r>
              <a:rPr lang="de-DE" sz="1400" dirty="0"/>
              <a:t>Tel. +358 (0)295 421 142</a:t>
            </a:r>
            <a:br>
              <a:rPr lang="de-DE" sz="1400" dirty="0"/>
            </a:br>
            <a:r>
              <a:rPr lang="fi-FI" sz="1400" dirty="0" err="1"/>
              <a:t>seppo.hakkinen@raja.fi</a:t>
            </a:r>
            <a:endParaRPr lang="fi-FI" sz="1400" dirty="0"/>
          </a:p>
          <a:p>
            <a:endParaRPr lang="fi-FI" sz="1400" dirty="0"/>
          </a:p>
          <a:p>
            <a:r>
              <a:rPr lang="fi-FI" sz="1400" dirty="0"/>
              <a:t/>
            </a:r>
            <a:br>
              <a:rPr lang="fi-FI" sz="1400" dirty="0"/>
            </a:br>
            <a:endParaRPr lang="fi-FI" sz="1400" dirty="0"/>
          </a:p>
        </p:txBody>
      </p:sp>
      <p:sp>
        <p:nvSpPr>
          <p:cNvPr id="8" name="Text Placeholder 4"/>
          <p:cNvSpPr txBox="1">
            <a:spLocks/>
          </p:cNvSpPr>
          <p:nvPr/>
        </p:nvSpPr>
        <p:spPr>
          <a:xfrm>
            <a:off x="585120" y="2418367"/>
            <a:ext cx="7083224" cy="794609"/>
          </a:xfrm>
          <a:prstGeom prst="rect">
            <a:avLst/>
          </a:prstGeom>
        </p:spPr>
        <p:txBody>
          <a:bodyPr vert="horz" lIns="91440" tIns="45720" rIns="91440" bIns="45720" rtlCol="0">
            <a:noAutofit/>
          </a:bodyPr>
          <a:lstStyle>
            <a:lvl1pPr marL="0" marR="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tab pos="447675" algn="l"/>
              </a:tabLst>
              <a:defRPr sz="2200" b="0" kern="1200" baseline="0">
                <a:solidFill>
                  <a:srgbClr val="00507F"/>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200" kern="1200">
                <a:solidFill>
                  <a:srgbClr val="00507F"/>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200" kern="1200">
                <a:solidFill>
                  <a:srgbClr val="00507F"/>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200" kern="1200">
                <a:solidFill>
                  <a:srgbClr val="00507F"/>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200" kern="1200">
                <a:solidFill>
                  <a:srgbClr val="00507F"/>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fi-FI" sz="1200" b="1" dirty="0" smtClean="0"/>
              <a:t>Postal </a:t>
            </a:r>
            <a:r>
              <a:rPr lang="fi-FI" sz="1200" b="1" dirty="0" err="1"/>
              <a:t>Address</a:t>
            </a:r>
            <a:r>
              <a:rPr lang="fi-FI" sz="1200" b="1" dirty="0" smtClean="0"/>
              <a:t>: </a:t>
            </a:r>
            <a:r>
              <a:rPr lang="fi-FI" sz="1200" dirty="0"/>
              <a:t/>
            </a:r>
            <a:br>
              <a:rPr lang="fi-FI" sz="1200" dirty="0"/>
            </a:br>
            <a:r>
              <a:rPr lang="fi-FI" sz="1200" dirty="0" err="1"/>
              <a:t>ChemSAR</a:t>
            </a:r>
            <a:r>
              <a:rPr lang="fi-FI" sz="1200" dirty="0"/>
              <a:t> </a:t>
            </a:r>
            <a:r>
              <a:rPr lang="fi-FI" sz="1200" dirty="0" smtClean="0"/>
              <a:t>Project | Kirsi Laitio | Brahea </a:t>
            </a:r>
            <a:r>
              <a:rPr lang="fi-FI" sz="1200"/>
              <a:t>Centre </a:t>
            </a:r>
            <a:r>
              <a:rPr lang="fi-FI" sz="1200" smtClean="0"/>
              <a:t>at </a:t>
            </a:r>
            <a:r>
              <a:rPr lang="fi-FI" sz="1200" dirty="0"/>
              <a:t>the </a:t>
            </a:r>
            <a:r>
              <a:rPr lang="fi-FI" sz="1200" dirty="0" err="1"/>
              <a:t>University</a:t>
            </a:r>
            <a:r>
              <a:rPr lang="fi-FI" sz="1200" dirty="0"/>
              <a:t> of </a:t>
            </a:r>
            <a:r>
              <a:rPr lang="fi-FI" sz="1200" dirty="0" smtClean="0"/>
              <a:t>Turku, Centre </a:t>
            </a:r>
            <a:r>
              <a:rPr lang="fi-FI" sz="1200" dirty="0"/>
              <a:t>for </a:t>
            </a:r>
            <a:r>
              <a:rPr lang="fi-FI" sz="1200" dirty="0" err="1"/>
              <a:t>Maritime</a:t>
            </a:r>
            <a:r>
              <a:rPr lang="fi-FI" sz="1200" dirty="0"/>
              <a:t> </a:t>
            </a:r>
            <a:r>
              <a:rPr lang="fi-FI" sz="1200" dirty="0" err="1" smtClean="0"/>
              <a:t>Studies</a:t>
            </a:r>
            <a:endParaRPr lang="fi-FI" sz="1200" dirty="0" smtClean="0"/>
          </a:p>
          <a:p>
            <a:r>
              <a:rPr lang="fi-FI" sz="1200" dirty="0" smtClean="0"/>
              <a:t>FI-20014 </a:t>
            </a:r>
            <a:r>
              <a:rPr lang="fi-FI" sz="1200" dirty="0" err="1" smtClean="0"/>
              <a:t>University</a:t>
            </a:r>
            <a:r>
              <a:rPr lang="fi-FI" sz="1200" dirty="0" smtClean="0"/>
              <a:t> of Turku | Finland</a:t>
            </a:r>
            <a:r>
              <a:rPr lang="fi-FI" sz="1400" dirty="0"/>
              <a:t/>
            </a:r>
            <a:br>
              <a:rPr lang="fi-FI" sz="1400" dirty="0"/>
            </a:br>
            <a:endParaRPr lang="fi-FI" sz="1400" dirty="0"/>
          </a:p>
        </p:txBody>
      </p:sp>
      <p:sp>
        <p:nvSpPr>
          <p:cNvPr id="10" name="Footer Placeholder 2"/>
          <p:cNvSpPr>
            <a:spLocks noGrp="1"/>
          </p:cNvSpPr>
          <p:nvPr>
            <p:ph type="ftr" sz="quarter" idx="10"/>
          </p:nvPr>
        </p:nvSpPr>
        <p:spPr>
          <a:xfrm>
            <a:off x="683568" y="6237312"/>
            <a:ext cx="6480175" cy="432048"/>
          </a:xfrm>
        </p:spPr>
        <p:txBody>
          <a:bodyPr/>
          <a:lstStyle/>
          <a:p>
            <a:pPr lvl="0"/>
            <a:r>
              <a:rPr lang="en-GB" dirty="0"/>
              <a:t>PA SAFE Steering Committee meeting, 17 – 18 May 2016, Turku</a:t>
            </a:r>
          </a:p>
        </p:txBody>
      </p:sp>
      <p:sp>
        <p:nvSpPr>
          <p:cNvPr id="11" name="Title 1"/>
          <p:cNvSpPr txBox="1">
            <a:spLocks/>
          </p:cNvSpPr>
          <p:nvPr/>
        </p:nvSpPr>
        <p:spPr>
          <a:xfrm>
            <a:off x="585120" y="3434400"/>
            <a:ext cx="7859216" cy="662187"/>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1" kern="1200" baseline="0">
                <a:solidFill>
                  <a:srgbClr val="00507F"/>
                </a:solidFill>
                <a:latin typeface="+mj-lt"/>
                <a:ea typeface="+mj-ea"/>
                <a:cs typeface="+mj-cs"/>
              </a:defRPr>
            </a:lvl1pPr>
          </a:lstStyle>
          <a:p>
            <a:r>
              <a:rPr lang="en-US" dirty="0" smtClean="0"/>
              <a:t>Management Team</a:t>
            </a:r>
            <a:endParaRPr lang="en-US" dirty="0"/>
          </a:p>
        </p:txBody>
      </p:sp>
      <p:sp>
        <p:nvSpPr>
          <p:cNvPr id="12" name="Text Placeholder 4"/>
          <p:cNvSpPr txBox="1">
            <a:spLocks/>
          </p:cNvSpPr>
          <p:nvPr/>
        </p:nvSpPr>
        <p:spPr>
          <a:xfrm>
            <a:off x="3203849" y="1196752"/>
            <a:ext cx="2880319" cy="1368152"/>
          </a:xfrm>
          <a:prstGeom prst="rect">
            <a:avLst/>
          </a:prstGeom>
        </p:spPr>
        <p:txBody>
          <a:bodyPr vert="horz" lIns="91440" tIns="45720" rIns="91440" bIns="45720" rtlCol="0">
            <a:noAutofit/>
          </a:bodyPr>
          <a:lstStyle>
            <a:lvl1pPr marL="0" marR="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tab pos="447675" algn="l"/>
              </a:tabLst>
              <a:defRPr sz="2200" b="0" kern="1200" baseline="0">
                <a:solidFill>
                  <a:srgbClr val="00507F"/>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200" kern="1200">
                <a:solidFill>
                  <a:srgbClr val="00507F"/>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200" kern="1200">
                <a:solidFill>
                  <a:srgbClr val="00507F"/>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200" kern="1200">
                <a:solidFill>
                  <a:srgbClr val="00507F"/>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200" kern="1200">
                <a:solidFill>
                  <a:srgbClr val="00507F"/>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fi-FI" sz="1400" dirty="0" smtClean="0"/>
              <a:t>Financial </a:t>
            </a:r>
            <a:r>
              <a:rPr lang="fi-FI" sz="1400" dirty="0" err="1" smtClean="0"/>
              <a:t>Officer</a:t>
            </a:r>
            <a:r>
              <a:rPr lang="fi-FI" sz="1400" dirty="0" smtClean="0"/>
              <a:t/>
            </a:r>
            <a:br>
              <a:rPr lang="fi-FI" sz="1400" dirty="0" smtClean="0"/>
            </a:br>
            <a:r>
              <a:rPr lang="fi-FI" sz="1400" b="1" dirty="0" smtClean="0"/>
              <a:t>Ms</a:t>
            </a:r>
            <a:r>
              <a:rPr lang="fi-FI" sz="1400" dirty="0" smtClean="0"/>
              <a:t> </a:t>
            </a:r>
            <a:r>
              <a:rPr lang="fi-FI" sz="1400" b="1" dirty="0" smtClean="0"/>
              <a:t>Marika Tervevuori</a:t>
            </a:r>
            <a:r>
              <a:rPr lang="fi-FI" sz="1400" dirty="0" smtClean="0"/>
              <a:t/>
            </a:r>
            <a:br>
              <a:rPr lang="fi-FI" sz="1400" dirty="0" smtClean="0"/>
            </a:br>
            <a:r>
              <a:rPr lang="fi-FI" sz="1400" dirty="0" smtClean="0"/>
              <a:t>Mobile +358 40 779 9495</a:t>
            </a:r>
            <a:br>
              <a:rPr lang="fi-FI" sz="1400" dirty="0" smtClean="0"/>
            </a:br>
            <a:r>
              <a:rPr lang="fi-FI" sz="1400" dirty="0" err="1" smtClean="0"/>
              <a:t>marika.tervevuori@utu.fi</a:t>
            </a:r>
            <a:endParaRPr lang="fi-FI" sz="1400" dirty="0" smtClean="0"/>
          </a:p>
        </p:txBody>
      </p:sp>
      <p:sp>
        <p:nvSpPr>
          <p:cNvPr id="13" name="Text Placeholder 4"/>
          <p:cNvSpPr txBox="1">
            <a:spLocks/>
          </p:cNvSpPr>
          <p:nvPr/>
        </p:nvSpPr>
        <p:spPr>
          <a:xfrm>
            <a:off x="5839091" y="1196503"/>
            <a:ext cx="2880319" cy="4176713"/>
          </a:xfrm>
          <a:prstGeom prst="rect">
            <a:avLst/>
          </a:prstGeom>
        </p:spPr>
        <p:txBody>
          <a:bodyPr vert="horz" lIns="91440" tIns="45720" rIns="91440" bIns="45720" rtlCol="0">
            <a:noAutofit/>
          </a:bodyPr>
          <a:lstStyle>
            <a:lvl1pPr marL="0" marR="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tab pos="447675" algn="l"/>
              </a:tabLst>
              <a:defRPr sz="2200" b="0" kern="1200" baseline="0">
                <a:solidFill>
                  <a:srgbClr val="00507F"/>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200" kern="1200">
                <a:solidFill>
                  <a:srgbClr val="00507F"/>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200" kern="1200">
                <a:solidFill>
                  <a:srgbClr val="00507F"/>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200" kern="1200">
                <a:solidFill>
                  <a:srgbClr val="00507F"/>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200" kern="1200">
                <a:solidFill>
                  <a:srgbClr val="00507F"/>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fi-FI" sz="1400" dirty="0" err="1" smtClean="0"/>
              <a:t>Communication</a:t>
            </a:r>
            <a:r>
              <a:rPr lang="fi-FI" sz="1400" dirty="0" smtClean="0"/>
              <a:t> </a:t>
            </a:r>
            <a:r>
              <a:rPr lang="fi-FI" sz="1400" dirty="0" err="1" smtClean="0"/>
              <a:t>Manager</a:t>
            </a:r>
            <a:r>
              <a:rPr lang="fi-FI" sz="1400" dirty="0" smtClean="0"/>
              <a:t/>
            </a:r>
            <a:br>
              <a:rPr lang="fi-FI" sz="1400" dirty="0" smtClean="0"/>
            </a:br>
            <a:r>
              <a:rPr lang="fi-FI" sz="1400" b="1" dirty="0" smtClean="0"/>
              <a:t>Ms</a:t>
            </a:r>
            <a:r>
              <a:rPr lang="fi-FI" sz="1400" dirty="0" smtClean="0"/>
              <a:t> </a:t>
            </a:r>
            <a:r>
              <a:rPr lang="fi-FI" sz="1400" b="1" dirty="0" smtClean="0"/>
              <a:t>Mariikka Whiteman</a:t>
            </a:r>
            <a:r>
              <a:rPr lang="fi-FI" sz="1400" dirty="0" smtClean="0"/>
              <a:t/>
            </a:r>
            <a:br>
              <a:rPr lang="fi-FI" sz="1400" dirty="0" smtClean="0"/>
            </a:br>
            <a:r>
              <a:rPr lang="fi-FI" sz="1400" dirty="0" smtClean="0"/>
              <a:t>Mobile +358 40 779 9490</a:t>
            </a:r>
            <a:br>
              <a:rPr lang="fi-FI" sz="1400" dirty="0" smtClean="0"/>
            </a:br>
            <a:r>
              <a:rPr lang="fi-FI" sz="1400" dirty="0" err="1" smtClean="0"/>
              <a:t>mariikka.whiteman@utu.fi</a:t>
            </a:r>
            <a:endParaRPr lang="fi-FI" sz="1400" dirty="0" smtClean="0"/>
          </a:p>
        </p:txBody>
      </p:sp>
      <p:sp>
        <p:nvSpPr>
          <p:cNvPr id="14" name="Text Placeholder 4"/>
          <p:cNvSpPr txBox="1">
            <a:spLocks/>
          </p:cNvSpPr>
          <p:nvPr/>
        </p:nvSpPr>
        <p:spPr>
          <a:xfrm>
            <a:off x="579020" y="4118753"/>
            <a:ext cx="2336796" cy="1440160"/>
          </a:xfrm>
          <a:prstGeom prst="rect">
            <a:avLst/>
          </a:prstGeom>
        </p:spPr>
        <p:txBody>
          <a:bodyPr vert="horz" lIns="91440" tIns="45720" rIns="91440" bIns="45720" rtlCol="0">
            <a:noAutofit/>
          </a:bodyPr>
          <a:lstStyle>
            <a:lvl1pPr marL="0" marR="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tab pos="447675" algn="l"/>
              </a:tabLst>
              <a:defRPr sz="2200" b="0" kern="1200" baseline="0">
                <a:solidFill>
                  <a:srgbClr val="00507F"/>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200" kern="1200">
                <a:solidFill>
                  <a:srgbClr val="00507F"/>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200" kern="1200">
                <a:solidFill>
                  <a:srgbClr val="00507F"/>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200" kern="1200">
                <a:solidFill>
                  <a:srgbClr val="00507F"/>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200" kern="1200">
                <a:solidFill>
                  <a:srgbClr val="00507F"/>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fi-FI" sz="1400" dirty="0" smtClean="0"/>
              <a:t>Project </a:t>
            </a:r>
            <a:r>
              <a:rPr lang="fi-FI" sz="1400" dirty="0" err="1" smtClean="0"/>
              <a:t>Coordinator</a:t>
            </a:r>
            <a:r>
              <a:rPr lang="fi-FI" sz="1400" dirty="0" smtClean="0"/>
              <a:t/>
            </a:r>
            <a:br>
              <a:rPr lang="fi-FI" sz="1400" dirty="0" smtClean="0"/>
            </a:br>
            <a:r>
              <a:rPr lang="fi-FI" sz="1400" b="1" dirty="0" smtClean="0"/>
              <a:t>Ms</a:t>
            </a:r>
            <a:r>
              <a:rPr lang="fi-FI" sz="1400" dirty="0" smtClean="0"/>
              <a:t> </a:t>
            </a:r>
            <a:r>
              <a:rPr lang="fi-FI" sz="1400" b="1" dirty="0" smtClean="0"/>
              <a:t>Kirsi Laitio</a:t>
            </a:r>
            <a:r>
              <a:rPr lang="fi-FI" sz="1400" dirty="0" smtClean="0"/>
              <a:t/>
            </a:r>
            <a:br>
              <a:rPr lang="fi-FI" sz="1400" dirty="0" smtClean="0"/>
            </a:br>
            <a:r>
              <a:rPr lang="fi-FI" sz="1400" dirty="0" smtClean="0"/>
              <a:t>Mobile +358 40 779 9483</a:t>
            </a:r>
            <a:br>
              <a:rPr lang="fi-FI" sz="1400" dirty="0" smtClean="0"/>
            </a:br>
            <a:r>
              <a:rPr lang="fi-FI" sz="1400" dirty="0" err="1" smtClean="0"/>
              <a:t>kirsi.laitio@utu.fi</a:t>
            </a:r>
            <a:endParaRPr lang="fi-FI" sz="1400" dirty="0" smtClean="0"/>
          </a:p>
          <a:p>
            <a:endParaRPr lang="fi-FI" sz="1400" dirty="0"/>
          </a:p>
        </p:txBody>
      </p:sp>
      <p:sp>
        <p:nvSpPr>
          <p:cNvPr id="15" name="Text Placeholder 4"/>
          <p:cNvSpPr txBox="1">
            <a:spLocks/>
          </p:cNvSpPr>
          <p:nvPr/>
        </p:nvSpPr>
        <p:spPr>
          <a:xfrm>
            <a:off x="5004048" y="4096587"/>
            <a:ext cx="2032320" cy="1564661"/>
          </a:xfrm>
          <a:prstGeom prst="rect">
            <a:avLst/>
          </a:prstGeom>
        </p:spPr>
        <p:txBody>
          <a:bodyPr vert="horz" lIns="91440" tIns="45720" rIns="91440" bIns="45720" rtlCol="0">
            <a:noAutofit/>
          </a:bodyPr>
          <a:lstStyle>
            <a:lvl1pPr marL="0" marR="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tab pos="447675" algn="l"/>
              </a:tabLst>
              <a:defRPr sz="2200" b="0" kern="1200" baseline="0">
                <a:solidFill>
                  <a:srgbClr val="00507F"/>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200" kern="1200">
                <a:solidFill>
                  <a:srgbClr val="00507F"/>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200" kern="1200">
                <a:solidFill>
                  <a:srgbClr val="00507F"/>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200" kern="1200">
                <a:solidFill>
                  <a:srgbClr val="00507F"/>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200" kern="1200">
                <a:solidFill>
                  <a:srgbClr val="00507F"/>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fi-FI" sz="1400" dirty="0" smtClean="0"/>
              <a:t>WP3 </a:t>
            </a:r>
            <a:r>
              <a:rPr lang="fi-FI" sz="1400" dirty="0" err="1"/>
              <a:t>Leader</a:t>
            </a:r>
            <a:endParaRPr lang="fi-FI" sz="1400" dirty="0"/>
          </a:p>
          <a:p>
            <a:r>
              <a:rPr lang="fi-FI" sz="1400" b="1" dirty="0" smtClean="0"/>
              <a:t>Ms </a:t>
            </a:r>
            <a:r>
              <a:rPr lang="fi-FI" sz="1400" b="1" dirty="0"/>
              <a:t>Sari Nyroos</a:t>
            </a:r>
          </a:p>
          <a:p>
            <a:r>
              <a:rPr lang="fi-FI" sz="1400" dirty="0" err="1" smtClean="0"/>
              <a:t>Mob</a:t>
            </a:r>
            <a:r>
              <a:rPr lang="fi-FI" sz="1400" dirty="0"/>
              <a:t>. +358 </a:t>
            </a:r>
            <a:r>
              <a:rPr lang="fi-FI" sz="1400" dirty="0" smtClean="0"/>
              <a:t>40 </a:t>
            </a:r>
            <a:r>
              <a:rPr lang="fi-FI" sz="1400" dirty="0"/>
              <a:t>7799 493</a:t>
            </a:r>
          </a:p>
          <a:p>
            <a:r>
              <a:rPr lang="fi-FI" sz="1400" dirty="0" err="1" smtClean="0"/>
              <a:t>sari.nyroos@utu.fi</a:t>
            </a:r>
            <a:endParaRPr lang="fi-FI" sz="1400" dirty="0" smtClean="0"/>
          </a:p>
          <a:p>
            <a:endParaRPr lang="fi-FI" sz="1400" dirty="0" smtClean="0"/>
          </a:p>
        </p:txBody>
      </p:sp>
      <p:sp>
        <p:nvSpPr>
          <p:cNvPr id="16" name="Text Placeholder 4"/>
          <p:cNvSpPr txBox="1">
            <a:spLocks/>
          </p:cNvSpPr>
          <p:nvPr/>
        </p:nvSpPr>
        <p:spPr>
          <a:xfrm>
            <a:off x="7092280" y="4096587"/>
            <a:ext cx="2147282" cy="1564661"/>
          </a:xfrm>
          <a:prstGeom prst="rect">
            <a:avLst/>
          </a:prstGeom>
        </p:spPr>
        <p:txBody>
          <a:bodyPr vert="horz" lIns="91440" tIns="45720" rIns="91440" bIns="45720" rtlCol="0">
            <a:noAutofit/>
          </a:bodyPr>
          <a:lstStyle>
            <a:lvl1pPr marL="0" marR="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tab pos="447675" algn="l"/>
              </a:tabLst>
              <a:defRPr sz="2200" b="0" kern="1200" baseline="0">
                <a:solidFill>
                  <a:srgbClr val="00507F"/>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200" kern="1200">
                <a:solidFill>
                  <a:srgbClr val="00507F"/>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200" kern="1200">
                <a:solidFill>
                  <a:srgbClr val="00507F"/>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200" kern="1200">
                <a:solidFill>
                  <a:srgbClr val="00507F"/>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200" kern="1200">
                <a:solidFill>
                  <a:srgbClr val="00507F"/>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fi-FI" sz="1400" dirty="0" smtClean="0"/>
              <a:t>WP5 </a:t>
            </a:r>
            <a:r>
              <a:rPr lang="fi-FI" sz="1400" dirty="0" err="1" smtClean="0"/>
              <a:t>Leader</a:t>
            </a:r>
            <a:endParaRPr lang="fi-FI" sz="1400" dirty="0"/>
          </a:p>
          <a:p>
            <a:r>
              <a:rPr lang="fi-FI" sz="1400" b="1" dirty="0" err="1" smtClean="0"/>
              <a:t>Mr</a:t>
            </a:r>
            <a:r>
              <a:rPr lang="fi-FI" sz="1400" b="1" dirty="0" smtClean="0"/>
              <a:t> </a:t>
            </a:r>
            <a:r>
              <a:rPr lang="fi-FI" sz="1400" b="1" dirty="0" err="1"/>
              <a:t>Danel</a:t>
            </a:r>
            <a:r>
              <a:rPr lang="fi-FI" sz="1400" b="1" dirty="0"/>
              <a:t> </a:t>
            </a:r>
            <a:r>
              <a:rPr lang="fi-FI" sz="1400" b="1" dirty="0" err="1"/>
              <a:t>Tüür</a:t>
            </a:r>
            <a:endParaRPr lang="fi-FI" sz="1400" b="1" dirty="0"/>
          </a:p>
          <a:p>
            <a:r>
              <a:rPr lang="fi-FI" sz="1400" dirty="0"/>
              <a:t>Tel. +372 6149 182</a:t>
            </a:r>
          </a:p>
          <a:p>
            <a:r>
              <a:rPr lang="fi-FI" sz="1400" dirty="0" err="1"/>
              <a:t>Mob</a:t>
            </a:r>
            <a:r>
              <a:rPr lang="fi-FI" sz="1400" dirty="0"/>
              <a:t>. +372 53 313 570</a:t>
            </a:r>
          </a:p>
          <a:p>
            <a:r>
              <a:rPr lang="fi-FI" sz="1400" dirty="0" err="1"/>
              <a:t>Danel.Tyyr@politsei.ee</a:t>
            </a:r>
            <a:endParaRPr lang="fi-FI" sz="1400" dirty="0" smtClean="0"/>
          </a:p>
          <a:p>
            <a:endParaRPr lang="fi-FI" sz="1400" dirty="0"/>
          </a:p>
          <a:p>
            <a:r>
              <a:rPr lang="fi-FI" sz="1400" dirty="0"/>
              <a:t/>
            </a:r>
            <a:br>
              <a:rPr lang="fi-FI" sz="1400" dirty="0"/>
            </a:br>
            <a:endParaRPr lang="fi-FI" sz="1400" dirty="0"/>
          </a:p>
        </p:txBody>
      </p:sp>
    </p:spTree>
    <p:extLst>
      <p:ext uri="{BB962C8B-B14F-4D97-AF65-F5344CB8AC3E}">
        <p14:creationId xmlns:p14="http://schemas.microsoft.com/office/powerpoint/2010/main" val="2563023655"/>
      </p:ext>
    </p:extLst>
  </p:cSld>
  <p:clrMapOvr>
    <a:masterClrMapping/>
  </p:clrMapOvr>
  <p:transition spd="slow">
    <p:push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3568" y="332656"/>
            <a:ext cx="7859216" cy="720080"/>
          </a:xfrm>
        </p:spPr>
        <p:txBody>
          <a:bodyPr/>
          <a:lstStyle/>
          <a:p>
            <a:r>
              <a:rPr lang="en-GB" dirty="0" err="1" smtClean="0"/>
              <a:t>ChemSAR</a:t>
            </a:r>
            <a:r>
              <a:rPr lang="en-GB" dirty="0" smtClean="0"/>
              <a:t> Objective</a:t>
            </a:r>
            <a:endParaRPr lang="en-GB" dirty="0"/>
          </a:p>
        </p:txBody>
      </p:sp>
      <p:sp>
        <p:nvSpPr>
          <p:cNvPr id="4" name="Slide Number Placeholder 3"/>
          <p:cNvSpPr>
            <a:spLocks noGrp="1"/>
          </p:cNvSpPr>
          <p:nvPr>
            <p:ph type="sldNum" sz="quarter" idx="11"/>
          </p:nvPr>
        </p:nvSpPr>
        <p:spPr/>
        <p:txBody>
          <a:bodyPr/>
          <a:lstStyle/>
          <a:p>
            <a:fld id="{4F3CCC0C-EABD-47DC-B539-FB00AF7AE427}" type="slidenum">
              <a:rPr lang="de-DE" smtClean="0"/>
              <a:pPr/>
              <a:t>2</a:t>
            </a:fld>
            <a:endParaRPr lang="de-DE" dirty="0"/>
          </a:p>
        </p:txBody>
      </p:sp>
      <p:sp>
        <p:nvSpPr>
          <p:cNvPr id="5" name="Text Placeholder 4"/>
          <p:cNvSpPr>
            <a:spLocks noGrp="1"/>
          </p:cNvSpPr>
          <p:nvPr>
            <p:ph type="body" sz="quarter" idx="12"/>
          </p:nvPr>
        </p:nvSpPr>
        <p:spPr>
          <a:xfrm>
            <a:off x="755576" y="1196752"/>
            <a:ext cx="7776864" cy="4320480"/>
          </a:xfrm>
        </p:spPr>
        <p:txBody>
          <a:bodyPr/>
          <a:lstStyle/>
          <a:p>
            <a:pPr marL="396000" indent="-342900">
              <a:spcBef>
                <a:spcPts val="600"/>
              </a:spcBef>
              <a:buFont typeface="Wingdings" panose="05000000000000000000" pitchFamily="2" charset="2"/>
              <a:buChar char="Ø"/>
            </a:pPr>
            <a:r>
              <a:rPr lang="fi-FI" sz="2800" dirty="0" smtClean="0">
                <a:latin typeface="Calibri" panose="020F0502020204030204" pitchFamily="34" charset="0"/>
              </a:rPr>
              <a:t>To </a:t>
            </a:r>
            <a:r>
              <a:rPr lang="fi-FI" sz="2800" dirty="0" err="1">
                <a:latin typeface="Calibri" panose="020F0502020204030204" pitchFamily="34" charset="0"/>
              </a:rPr>
              <a:t>create</a:t>
            </a:r>
            <a:r>
              <a:rPr lang="fi-FI" sz="2800" dirty="0">
                <a:latin typeface="Calibri" panose="020F0502020204030204" pitchFamily="34" charset="0"/>
              </a:rPr>
              <a:t> </a:t>
            </a:r>
            <a:r>
              <a:rPr lang="fi-FI" sz="2800" dirty="0" smtClean="0">
                <a:latin typeface="Calibri" panose="020F0502020204030204" pitchFamily="34" charset="0"/>
              </a:rPr>
              <a:t>common </a:t>
            </a:r>
            <a:r>
              <a:rPr lang="fi-FI" sz="2800" dirty="0" err="1">
                <a:latin typeface="Calibri" panose="020F0502020204030204" pitchFamily="34" charset="0"/>
              </a:rPr>
              <a:t>operational</a:t>
            </a:r>
            <a:r>
              <a:rPr lang="fi-FI" sz="2800" dirty="0">
                <a:latin typeface="Calibri" panose="020F0502020204030204" pitchFamily="34" charset="0"/>
              </a:rPr>
              <a:t> </a:t>
            </a:r>
            <a:r>
              <a:rPr lang="fi-FI" sz="2800" dirty="0" err="1">
                <a:latin typeface="Calibri" panose="020F0502020204030204" pitchFamily="34" charset="0"/>
              </a:rPr>
              <a:t>plans</a:t>
            </a:r>
            <a:r>
              <a:rPr lang="fi-FI" sz="2800" dirty="0">
                <a:latin typeface="Calibri" panose="020F0502020204030204" pitchFamily="34" charset="0"/>
              </a:rPr>
              <a:t> and </a:t>
            </a:r>
            <a:r>
              <a:rPr lang="fi-FI" sz="2800" dirty="0" err="1">
                <a:latin typeface="Calibri" panose="020F0502020204030204" pitchFamily="34" charset="0"/>
              </a:rPr>
              <a:t>standard</a:t>
            </a:r>
            <a:r>
              <a:rPr lang="fi-FI" sz="2800" dirty="0">
                <a:latin typeface="Calibri" panose="020F0502020204030204" pitchFamily="34" charset="0"/>
              </a:rPr>
              <a:t> </a:t>
            </a:r>
            <a:r>
              <a:rPr lang="fi-FI" sz="2800" dirty="0" err="1">
                <a:latin typeface="Calibri" panose="020F0502020204030204" pitchFamily="34" charset="0"/>
              </a:rPr>
              <a:t>operational</a:t>
            </a:r>
            <a:r>
              <a:rPr lang="fi-FI" sz="2800" dirty="0">
                <a:latin typeface="Calibri" panose="020F0502020204030204" pitchFamily="34" charset="0"/>
              </a:rPr>
              <a:t> </a:t>
            </a:r>
            <a:r>
              <a:rPr lang="fi-FI" sz="2800" dirty="0" err="1">
                <a:latin typeface="Calibri" panose="020F0502020204030204" pitchFamily="34" charset="0"/>
              </a:rPr>
              <a:t>procedures</a:t>
            </a:r>
            <a:r>
              <a:rPr lang="fi-FI" sz="2800" dirty="0">
                <a:latin typeface="Calibri" panose="020F0502020204030204" pitchFamily="34" charset="0"/>
              </a:rPr>
              <a:t> </a:t>
            </a:r>
            <a:r>
              <a:rPr lang="en-US" sz="2800" dirty="0"/>
              <a:t>for SAR operations in HNS incidents to tackle the lack of common plans and procedures </a:t>
            </a:r>
            <a:endParaRPr lang="en-US" sz="2800" dirty="0" smtClean="0"/>
          </a:p>
          <a:p>
            <a:pPr marL="2910600" lvl="5" indent="-342900">
              <a:spcBef>
                <a:spcPts val="600"/>
              </a:spcBef>
              <a:buFont typeface="Wingdings" panose="05000000000000000000" pitchFamily="2" charset="2"/>
              <a:buChar char="Ø"/>
            </a:pPr>
            <a:r>
              <a:rPr lang="fi-FI" sz="2800" dirty="0" smtClean="0">
                <a:solidFill>
                  <a:srgbClr val="00507F"/>
                </a:solidFill>
                <a:latin typeface="Calibri" panose="020F0502020204030204" pitchFamily="34" charset="0"/>
              </a:rPr>
              <a:t>…to </a:t>
            </a:r>
            <a:r>
              <a:rPr lang="fi-FI" sz="2800" dirty="0" err="1">
                <a:solidFill>
                  <a:srgbClr val="00507F"/>
                </a:solidFill>
                <a:latin typeface="Calibri" panose="020F0502020204030204" pitchFamily="34" charset="0"/>
              </a:rPr>
              <a:t>save</a:t>
            </a:r>
            <a:r>
              <a:rPr lang="fi-FI" sz="2800" dirty="0">
                <a:solidFill>
                  <a:srgbClr val="00507F"/>
                </a:solidFill>
                <a:latin typeface="Calibri" panose="020F0502020204030204" pitchFamily="34" charset="0"/>
              </a:rPr>
              <a:t> </a:t>
            </a:r>
            <a:r>
              <a:rPr lang="fi-FI" sz="2800" dirty="0" err="1">
                <a:solidFill>
                  <a:srgbClr val="00507F"/>
                </a:solidFill>
                <a:latin typeface="Calibri" panose="020F0502020204030204" pitchFamily="34" charset="0"/>
              </a:rPr>
              <a:t>human</a:t>
            </a:r>
            <a:r>
              <a:rPr lang="fi-FI" sz="2800" dirty="0">
                <a:solidFill>
                  <a:srgbClr val="00507F"/>
                </a:solidFill>
                <a:latin typeface="Calibri" panose="020F0502020204030204" pitchFamily="34" charset="0"/>
              </a:rPr>
              <a:t> </a:t>
            </a:r>
            <a:r>
              <a:rPr lang="fi-FI" sz="2800" dirty="0" err="1">
                <a:solidFill>
                  <a:srgbClr val="00507F"/>
                </a:solidFill>
                <a:latin typeface="Calibri" panose="020F0502020204030204" pitchFamily="34" charset="0"/>
              </a:rPr>
              <a:t>lives</a:t>
            </a:r>
            <a:r>
              <a:rPr lang="fi-FI" sz="2800" dirty="0">
                <a:solidFill>
                  <a:srgbClr val="00507F"/>
                </a:solidFill>
                <a:latin typeface="Calibri" panose="020F0502020204030204" pitchFamily="34" charset="0"/>
              </a:rPr>
              <a:t> </a:t>
            </a:r>
            <a:r>
              <a:rPr lang="fi-FI" sz="2800" dirty="0" smtClean="0">
                <a:solidFill>
                  <a:srgbClr val="00507F"/>
                </a:solidFill>
                <a:latin typeface="Calibri" panose="020F0502020204030204" pitchFamily="34" charset="0"/>
              </a:rPr>
              <a:t>in </a:t>
            </a:r>
            <a:r>
              <a:rPr lang="fi-FI" sz="2800" dirty="0">
                <a:solidFill>
                  <a:srgbClr val="00507F"/>
                </a:solidFill>
                <a:latin typeface="Calibri" panose="020F0502020204030204" pitchFamily="34" charset="0"/>
              </a:rPr>
              <a:t>a manner </a:t>
            </a:r>
            <a:r>
              <a:rPr lang="fi-FI" sz="2800" dirty="0" err="1">
                <a:solidFill>
                  <a:srgbClr val="00507F"/>
                </a:solidFill>
                <a:latin typeface="Calibri" panose="020F0502020204030204" pitchFamily="34" charset="0"/>
              </a:rPr>
              <a:t>that</a:t>
            </a:r>
            <a:r>
              <a:rPr lang="fi-FI" sz="2800" dirty="0">
                <a:solidFill>
                  <a:srgbClr val="00507F"/>
                </a:solidFill>
                <a:latin typeface="Calibri" panose="020F0502020204030204" pitchFamily="34" charset="0"/>
              </a:rPr>
              <a:t> </a:t>
            </a:r>
            <a:r>
              <a:rPr lang="fi-FI" sz="2800" dirty="0" err="1" smtClean="0">
                <a:solidFill>
                  <a:srgbClr val="00507F"/>
                </a:solidFill>
                <a:latin typeface="Calibri" panose="020F0502020204030204" pitchFamily="34" charset="0"/>
              </a:rPr>
              <a:t>also</a:t>
            </a:r>
            <a:r>
              <a:rPr lang="fi-FI" sz="2800" dirty="0" smtClean="0">
                <a:solidFill>
                  <a:srgbClr val="00507F"/>
                </a:solidFill>
                <a:latin typeface="Calibri" panose="020F0502020204030204" pitchFamily="34" charset="0"/>
              </a:rPr>
              <a:t> the </a:t>
            </a:r>
            <a:r>
              <a:rPr lang="fi-FI" sz="2800" dirty="0" err="1">
                <a:solidFill>
                  <a:srgbClr val="00507F"/>
                </a:solidFill>
                <a:latin typeface="Calibri" panose="020F0502020204030204" pitchFamily="34" charset="0"/>
              </a:rPr>
              <a:t>rescue</a:t>
            </a:r>
            <a:r>
              <a:rPr lang="fi-FI" sz="2800" dirty="0">
                <a:solidFill>
                  <a:srgbClr val="00507F"/>
                </a:solidFill>
                <a:latin typeface="Calibri" panose="020F0502020204030204" pitchFamily="34" charset="0"/>
              </a:rPr>
              <a:t> </a:t>
            </a:r>
            <a:r>
              <a:rPr lang="fi-FI" sz="2800" dirty="0" err="1">
                <a:solidFill>
                  <a:srgbClr val="00507F"/>
                </a:solidFill>
                <a:latin typeface="Calibri" panose="020F0502020204030204" pitchFamily="34" charset="0"/>
              </a:rPr>
              <a:t>crews</a:t>
            </a:r>
            <a:r>
              <a:rPr lang="fi-FI" sz="2800" dirty="0">
                <a:solidFill>
                  <a:srgbClr val="00507F"/>
                </a:solidFill>
                <a:latin typeface="Calibri" panose="020F0502020204030204" pitchFamily="34" charset="0"/>
              </a:rPr>
              <a:t> </a:t>
            </a:r>
            <a:r>
              <a:rPr lang="fi-FI" sz="2800" dirty="0" err="1" smtClean="0">
                <a:solidFill>
                  <a:srgbClr val="00507F"/>
                </a:solidFill>
                <a:latin typeface="Calibri" panose="020F0502020204030204" pitchFamily="34" charset="0"/>
              </a:rPr>
              <a:t>are</a:t>
            </a:r>
            <a:r>
              <a:rPr lang="fi-FI" sz="2800" dirty="0" smtClean="0">
                <a:solidFill>
                  <a:srgbClr val="00507F"/>
                </a:solidFill>
                <a:latin typeface="Calibri" panose="020F0502020204030204" pitchFamily="34" charset="0"/>
              </a:rPr>
              <a:t> </a:t>
            </a:r>
            <a:r>
              <a:rPr lang="fi-FI" sz="2800" dirty="0" err="1" smtClean="0">
                <a:solidFill>
                  <a:srgbClr val="00507F"/>
                </a:solidFill>
                <a:latin typeface="Calibri" panose="020F0502020204030204" pitchFamily="34" charset="0"/>
              </a:rPr>
              <a:t>protected</a:t>
            </a:r>
            <a:r>
              <a:rPr lang="fi-FI" sz="2800" dirty="0" smtClean="0">
                <a:solidFill>
                  <a:srgbClr val="00507F"/>
                </a:solidFill>
                <a:latin typeface="Calibri" panose="020F0502020204030204" pitchFamily="34" charset="0"/>
              </a:rPr>
              <a:t> and</a:t>
            </a:r>
            <a:br>
              <a:rPr lang="fi-FI" sz="2800" dirty="0" smtClean="0">
                <a:solidFill>
                  <a:srgbClr val="00507F"/>
                </a:solidFill>
                <a:latin typeface="Calibri" panose="020F0502020204030204" pitchFamily="34" charset="0"/>
              </a:rPr>
            </a:br>
            <a:r>
              <a:rPr lang="fi-FI" sz="2800" dirty="0" smtClean="0">
                <a:solidFill>
                  <a:srgbClr val="00507F"/>
                </a:solidFill>
                <a:latin typeface="Calibri" panose="020F0502020204030204" pitchFamily="34" charset="0"/>
              </a:rPr>
              <a:t>the </a:t>
            </a:r>
            <a:r>
              <a:rPr lang="fi-FI" sz="2800" dirty="0" err="1">
                <a:solidFill>
                  <a:srgbClr val="00507F"/>
                </a:solidFill>
                <a:latin typeface="Calibri" panose="020F0502020204030204" pitchFamily="34" charset="0"/>
              </a:rPr>
              <a:t>impact</a:t>
            </a:r>
            <a:r>
              <a:rPr lang="fi-FI" sz="2800" dirty="0">
                <a:solidFill>
                  <a:srgbClr val="00507F"/>
                </a:solidFill>
                <a:latin typeface="Calibri" panose="020F0502020204030204" pitchFamily="34" charset="0"/>
              </a:rPr>
              <a:t> on the </a:t>
            </a:r>
            <a:r>
              <a:rPr lang="fi-FI" sz="2800" dirty="0" err="1" smtClean="0">
                <a:solidFill>
                  <a:srgbClr val="00507F"/>
                </a:solidFill>
                <a:latin typeface="Calibri" panose="020F0502020204030204" pitchFamily="34" charset="0"/>
              </a:rPr>
              <a:t>environment</a:t>
            </a:r>
            <a:r>
              <a:rPr lang="fi-FI" sz="2800" dirty="0" smtClean="0">
                <a:solidFill>
                  <a:srgbClr val="00507F"/>
                </a:solidFill>
                <a:latin typeface="Calibri" panose="020F0502020204030204" pitchFamily="34" charset="0"/>
              </a:rPr>
              <a:t/>
            </a:r>
            <a:br>
              <a:rPr lang="fi-FI" sz="2800" dirty="0" smtClean="0">
                <a:solidFill>
                  <a:srgbClr val="00507F"/>
                </a:solidFill>
                <a:latin typeface="Calibri" panose="020F0502020204030204" pitchFamily="34" charset="0"/>
              </a:rPr>
            </a:br>
            <a:r>
              <a:rPr lang="fi-FI" sz="2800" dirty="0" smtClean="0">
                <a:solidFill>
                  <a:srgbClr val="00507F"/>
                </a:solidFill>
                <a:latin typeface="Calibri" panose="020F0502020204030204" pitchFamily="34" charset="0"/>
              </a:rPr>
              <a:t>is </a:t>
            </a:r>
            <a:r>
              <a:rPr lang="fi-FI" sz="2800" dirty="0" err="1" smtClean="0">
                <a:solidFill>
                  <a:srgbClr val="00507F"/>
                </a:solidFill>
                <a:latin typeface="Calibri" panose="020F0502020204030204" pitchFamily="34" charset="0"/>
              </a:rPr>
              <a:t>minimized</a:t>
            </a:r>
            <a:r>
              <a:rPr lang="fi-FI" sz="2800" dirty="0" smtClean="0">
                <a:solidFill>
                  <a:srgbClr val="00507F"/>
                </a:solidFill>
                <a:latin typeface="Calibri" panose="020F0502020204030204" pitchFamily="34" charset="0"/>
              </a:rPr>
              <a:t>.</a:t>
            </a:r>
            <a:endParaRPr lang="fi-FI" sz="2800" dirty="0">
              <a:solidFill>
                <a:srgbClr val="00507F"/>
              </a:solidFill>
              <a:latin typeface="Calibri" panose="020F0502020204030204" pitchFamily="34" charset="0"/>
            </a:endParaRPr>
          </a:p>
          <a:p>
            <a:endParaRPr lang="en-GB" dirty="0"/>
          </a:p>
        </p:txBody>
      </p:sp>
      <p:sp>
        <p:nvSpPr>
          <p:cNvPr id="6" name="Footer Placeholder 2"/>
          <p:cNvSpPr>
            <a:spLocks noGrp="1"/>
          </p:cNvSpPr>
          <p:nvPr>
            <p:ph type="ftr" sz="quarter" idx="10"/>
          </p:nvPr>
        </p:nvSpPr>
        <p:spPr>
          <a:xfrm>
            <a:off x="683568" y="6237312"/>
            <a:ext cx="6480175" cy="432048"/>
          </a:xfrm>
        </p:spPr>
        <p:txBody>
          <a:bodyPr/>
          <a:lstStyle/>
          <a:p>
            <a:pPr lvl="0"/>
            <a:r>
              <a:rPr lang="en-GB" dirty="0" smtClean="0"/>
              <a:t>PA SAFE Steering Committee meeting, 17 – 18 May 2016, Turku</a:t>
            </a:r>
            <a:endParaRPr lang="en-GB" dirty="0"/>
          </a:p>
        </p:txBody>
      </p:sp>
      <p:pic>
        <p:nvPicPr>
          <p:cNvPr id="7" name="Kuva 11"/>
          <p:cNvPicPr>
            <a:picLocks noChangeAspect="1"/>
          </p:cNvPicPr>
          <p:nvPr/>
        </p:nvPicPr>
        <p:blipFill rotWithShape="1">
          <a:blip r:embed="rId2" cstate="print">
            <a:extLst>
              <a:ext uri="{28A0092B-C50C-407E-A947-70E740481C1C}">
                <a14:useLocalDpi xmlns:a14="http://schemas.microsoft.com/office/drawing/2010/main" val="0"/>
              </a:ext>
            </a:extLst>
          </a:blip>
          <a:srcRect l="7792" t="10907" r="10741" b="16416"/>
          <a:stretch/>
        </p:blipFill>
        <p:spPr>
          <a:xfrm>
            <a:off x="395536" y="3253841"/>
            <a:ext cx="2952328" cy="1975359"/>
          </a:xfrm>
          <a:prstGeom prst="ellipse">
            <a:avLst/>
          </a:prstGeom>
          <a:ln w="63500" cap="rnd">
            <a:solidFill>
              <a:schemeClr val="bg2">
                <a:lumMod val="90000"/>
              </a:schemeClr>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900707077"/>
      </p:ext>
    </p:extLst>
  </p:cSld>
  <p:clrMapOvr>
    <a:masterClrMapping/>
  </p:clrMapOvr>
  <p:transition spd="slow">
    <p:push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err="1" smtClean="0"/>
              <a:t>ChemSAR</a:t>
            </a:r>
            <a:r>
              <a:rPr lang="en-GB" dirty="0" smtClean="0"/>
              <a:t> facts</a:t>
            </a:r>
            <a:endParaRPr lang="en-GB" dirty="0"/>
          </a:p>
        </p:txBody>
      </p:sp>
      <p:sp>
        <p:nvSpPr>
          <p:cNvPr id="4" name="Slide Number Placeholder 3"/>
          <p:cNvSpPr>
            <a:spLocks noGrp="1"/>
          </p:cNvSpPr>
          <p:nvPr>
            <p:ph type="sldNum" sz="quarter" idx="11"/>
          </p:nvPr>
        </p:nvSpPr>
        <p:spPr/>
        <p:txBody>
          <a:bodyPr/>
          <a:lstStyle/>
          <a:p>
            <a:fld id="{4F3CCC0C-EABD-47DC-B539-FB00AF7AE427}" type="slidenum">
              <a:rPr lang="de-DE" smtClean="0"/>
              <a:pPr/>
              <a:t>3</a:t>
            </a:fld>
            <a:endParaRPr lang="de-DE" dirty="0"/>
          </a:p>
        </p:txBody>
      </p:sp>
      <p:sp>
        <p:nvSpPr>
          <p:cNvPr id="5" name="Text Placeholder 4"/>
          <p:cNvSpPr>
            <a:spLocks noGrp="1"/>
          </p:cNvSpPr>
          <p:nvPr>
            <p:ph type="body" sz="quarter" idx="12"/>
          </p:nvPr>
        </p:nvSpPr>
        <p:spPr>
          <a:xfrm>
            <a:off x="683568" y="1844824"/>
            <a:ext cx="7849245" cy="3168352"/>
          </a:xfrm>
          <a:solidFill>
            <a:srgbClr val="00507F"/>
          </a:solidFill>
        </p:spPr>
        <p:style>
          <a:lnRef idx="2">
            <a:schemeClr val="accent1"/>
          </a:lnRef>
          <a:fillRef idx="1">
            <a:schemeClr val="lt1"/>
          </a:fillRef>
          <a:effectRef idx="0">
            <a:schemeClr val="accent1"/>
          </a:effectRef>
          <a:fontRef idx="minor">
            <a:schemeClr val="dk1"/>
          </a:fontRef>
        </p:style>
        <p:txBody>
          <a:bodyPr/>
          <a:lstStyle/>
          <a:p>
            <a:r>
              <a:rPr lang="en-US" b="1" dirty="0" smtClean="0">
                <a:solidFill>
                  <a:schemeClr val="bg1"/>
                </a:solidFill>
              </a:rPr>
              <a:t/>
            </a:r>
            <a:br>
              <a:rPr lang="en-US" b="1" dirty="0" smtClean="0">
                <a:solidFill>
                  <a:schemeClr val="bg1"/>
                </a:solidFill>
              </a:rPr>
            </a:br>
            <a:r>
              <a:rPr lang="en-US" b="1" dirty="0" smtClean="0">
                <a:solidFill>
                  <a:schemeClr val="bg1"/>
                </a:solidFill>
              </a:rPr>
              <a:t>Priority </a:t>
            </a:r>
            <a:r>
              <a:rPr lang="en-US" b="1" dirty="0">
                <a:solidFill>
                  <a:schemeClr val="bg1"/>
                </a:solidFill>
              </a:rPr>
              <a:t>3:		</a:t>
            </a:r>
            <a:r>
              <a:rPr lang="en-US" b="1" dirty="0" smtClean="0">
                <a:solidFill>
                  <a:schemeClr val="bg1"/>
                </a:solidFill>
              </a:rPr>
              <a:t> </a:t>
            </a:r>
            <a:r>
              <a:rPr lang="en-US" dirty="0" smtClean="0">
                <a:solidFill>
                  <a:schemeClr val="bg1"/>
                </a:solidFill>
              </a:rPr>
              <a:t>Sustainable </a:t>
            </a:r>
            <a:r>
              <a:rPr lang="en-US" dirty="0">
                <a:solidFill>
                  <a:schemeClr val="bg1"/>
                </a:solidFill>
              </a:rPr>
              <a:t>transport</a:t>
            </a:r>
            <a:endParaRPr lang="en-GB" dirty="0">
              <a:solidFill>
                <a:schemeClr val="bg1"/>
              </a:solidFill>
            </a:endParaRPr>
          </a:p>
          <a:p>
            <a:r>
              <a:rPr lang="en-US" b="1" dirty="0">
                <a:solidFill>
                  <a:schemeClr val="bg1"/>
                </a:solidFill>
              </a:rPr>
              <a:t>Specific objective</a:t>
            </a:r>
            <a:r>
              <a:rPr lang="en-US" dirty="0">
                <a:solidFill>
                  <a:schemeClr val="bg1"/>
                </a:solidFill>
              </a:rPr>
              <a:t>: 	</a:t>
            </a:r>
            <a:r>
              <a:rPr lang="en-US" dirty="0" smtClean="0">
                <a:solidFill>
                  <a:schemeClr val="bg1"/>
                </a:solidFill>
              </a:rPr>
              <a:t> Maritime </a:t>
            </a:r>
            <a:r>
              <a:rPr lang="en-US" dirty="0">
                <a:solidFill>
                  <a:schemeClr val="bg1"/>
                </a:solidFill>
              </a:rPr>
              <a:t>Safety, to increase maritime </a:t>
            </a:r>
            <a:r>
              <a:rPr lang="en-US" dirty="0" smtClean="0">
                <a:solidFill>
                  <a:schemeClr val="bg1"/>
                </a:solidFill>
              </a:rPr>
              <a:t>					 safety </a:t>
            </a:r>
            <a:r>
              <a:rPr lang="en-US" dirty="0">
                <a:solidFill>
                  <a:schemeClr val="bg1"/>
                </a:solidFill>
              </a:rPr>
              <a:t>and security </a:t>
            </a:r>
            <a:r>
              <a:rPr lang="en-US" dirty="0" smtClean="0">
                <a:solidFill>
                  <a:schemeClr val="bg1"/>
                </a:solidFill>
              </a:rPr>
              <a:t>based on </a:t>
            </a:r>
            <a:r>
              <a:rPr lang="en-US" dirty="0">
                <a:solidFill>
                  <a:schemeClr val="bg1"/>
                </a:solidFill>
              </a:rPr>
              <a:t>advanced </a:t>
            </a:r>
            <a:r>
              <a:rPr lang="en-US" dirty="0" smtClean="0">
                <a:solidFill>
                  <a:schemeClr val="bg1"/>
                </a:solidFill>
              </a:rPr>
              <a:t>					 capacity </a:t>
            </a:r>
            <a:r>
              <a:rPr lang="en-US" dirty="0">
                <a:solidFill>
                  <a:schemeClr val="bg1"/>
                </a:solidFill>
              </a:rPr>
              <a:t>of maritime actors.</a:t>
            </a:r>
            <a:endParaRPr lang="en-GB" dirty="0">
              <a:solidFill>
                <a:schemeClr val="bg1"/>
              </a:solidFill>
            </a:endParaRPr>
          </a:p>
          <a:p>
            <a:r>
              <a:rPr lang="en-US" b="1" dirty="0">
                <a:solidFill>
                  <a:schemeClr val="bg1"/>
                </a:solidFill>
              </a:rPr>
              <a:t>Duration:	</a:t>
            </a:r>
            <a:r>
              <a:rPr lang="en-US" b="1" dirty="0" smtClean="0">
                <a:solidFill>
                  <a:schemeClr val="bg1"/>
                </a:solidFill>
              </a:rPr>
              <a:t>	 </a:t>
            </a:r>
            <a:r>
              <a:rPr lang="en-US" dirty="0" smtClean="0">
                <a:solidFill>
                  <a:schemeClr val="bg1"/>
                </a:solidFill>
              </a:rPr>
              <a:t>36 </a:t>
            </a:r>
            <a:r>
              <a:rPr lang="en-US" dirty="0">
                <a:solidFill>
                  <a:schemeClr val="bg1"/>
                </a:solidFill>
              </a:rPr>
              <a:t>months, 1 March 2016 – 28 Feb 2019</a:t>
            </a:r>
            <a:endParaRPr lang="en-GB" dirty="0">
              <a:solidFill>
                <a:schemeClr val="bg1"/>
              </a:solidFill>
            </a:endParaRPr>
          </a:p>
          <a:p>
            <a:r>
              <a:rPr lang="en-US" b="1" dirty="0">
                <a:solidFill>
                  <a:schemeClr val="bg1"/>
                </a:solidFill>
              </a:rPr>
              <a:t>Planned project </a:t>
            </a:r>
            <a:r>
              <a:rPr lang="en-US" b="1" dirty="0" smtClean="0">
                <a:solidFill>
                  <a:schemeClr val="bg1"/>
                </a:solidFill>
              </a:rPr>
              <a:t>budget: </a:t>
            </a:r>
            <a:r>
              <a:rPr lang="en-US" dirty="0" smtClean="0">
                <a:solidFill>
                  <a:schemeClr val="bg1"/>
                </a:solidFill>
              </a:rPr>
              <a:t>2,5 </a:t>
            </a:r>
            <a:r>
              <a:rPr lang="en-US" dirty="0">
                <a:solidFill>
                  <a:schemeClr val="bg1"/>
                </a:solidFill>
              </a:rPr>
              <a:t>million </a:t>
            </a:r>
            <a:r>
              <a:rPr lang="en-US" dirty="0" smtClean="0">
                <a:solidFill>
                  <a:schemeClr val="bg1"/>
                </a:solidFill>
              </a:rPr>
              <a:t>euro</a:t>
            </a:r>
          </a:p>
          <a:p>
            <a:r>
              <a:rPr lang="en-GB" b="1" dirty="0" smtClean="0">
                <a:solidFill>
                  <a:schemeClr val="bg1"/>
                </a:solidFill>
              </a:rPr>
              <a:t>Project partners:</a:t>
            </a:r>
            <a:r>
              <a:rPr lang="en-GB" dirty="0" smtClean="0">
                <a:solidFill>
                  <a:schemeClr val="bg1"/>
                </a:solidFill>
              </a:rPr>
              <a:t>	 9 partners from 5 countries</a:t>
            </a:r>
            <a:endParaRPr lang="en-GB" dirty="0">
              <a:solidFill>
                <a:schemeClr val="bg1"/>
              </a:solidFill>
            </a:endParaRPr>
          </a:p>
          <a:p>
            <a:endParaRPr lang="en-GB" dirty="0"/>
          </a:p>
        </p:txBody>
      </p:sp>
      <p:sp>
        <p:nvSpPr>
          <p:cNvPr id="6" name="Footer Placeholder 2"/>
          <p:cNvSpPr>
            <a:spLocks noGrp="1"/>
          </p:cNvSpPr>
          <p:nvPr>
            <p:ph type="ftr" sz="quarter" idx="10"/>
          </p:nvPr>
        </p:nvSpPr>
        <p:spPr>
          <a:xfrm>
            <a:off x="683568" y="6237312"/>
            <a:ext cx="6480175" cy="432048"/>
          </a:xfrm>
        </p:spPr>
        <p:txBody>
          <a:bodyPr/>
          <a:lstStyle/>
          <a:p>
            <a:pPr lvl="0"/>
            <a:r>
              <a:rPr lang="en-GB" dirty="0" smtClean="0"/>
              <a:t>PA SAFE Steering Committee meeting, 17 – 18 May 2016, Turku</a:t>
            </a:r>
            <a:endParaRPr lang="en-GB" dirty="0"/>
          </a:p>
        </p:txBody>
      </p:sp>
    </p:spTree>
    <p:extLst>
      <p:ext uri="{BB962C8B-B14F-4D97-AF65-F5344CB8AC3E}">
        <p14:creationId xmlns:p14="http://schemas.microsoft.com/office/powerpoint/2010/main" val="2164736437"/>
      </p:ext>
    </p:extLst>
  </p:cSld>
  <p:clrMapOvr>
    <a:masterClrMapping/>
  </p:clrMapOvr>
  <p:transition spd="slow">
    <p:push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3568" y="260648"/>
            <a:ext cx="7859216" cy="936104"/>
          </a:xfrm>
        </p:spPr>
        <p:txBody>
          <a:bodyPr/>
          <a:lstStyle/>
          <a:p>
            <a:r>
              <a:rPr lang="en-GB" dirty="0" err="1" smtClean="0"/>
              <a:t>ChemSAR</a:t>
            </a:r>
            <a:r>
              <a:rPr lang="en-GB" dirty="0" smtClean="0"/>
              <a:t> project structure/work packages</a:t>
            </a:r>
            <a:endParaRPr lang="en-GB" dirty="0"/>
          </a:p>
        </p:txBody>
      </p:sp>
      <p:sp>
        <p:nvSpPr>
          <p:cNvPr id="4" name="Slide Number Placeholder 3"/>
          <p:cNvSpPr>
            <a:spLocks noGrp="1"/>
          </p:cNvSpPr>
          <p:nvPr>
            <p:ph type="sldNum" sz="quarter" idx="11"/>
          </p:nvPr>
        </p:nvSpPr>
        <p:spPr/>
        <p:txBody>
          <a:bodyPr/>
          <a:lstStyle/>
          <a:p>
            <a:fld id="{4F3CCC0C-EABD-47DC-B539-FB00AF7AE427}" type="slidenum">
              <a:rPr lang="de-DE" smtClean="0"/>
              <a:pPr/>
              <a:t>4</a:t>
            </a:fld>
            <a:endParaRPr lang="de-DE" dirty="0"/>
          </a:p>
        </p:txBody>
      </p:sp>
      <p:sp>
        <p:nvSpPr>
          <p:cNvPr id="5" name="Text Placeholder 4"/>
          <p:cNvSpPr>
            <a:spLocks noGrp="1"/>
          </p:cNvSpPr>
          <p:nvPr>
            <p:ph type="body" sz="quarter" idx="12"/>
          </p:nvPr>
        </p:nvSpPr>
        <p:spPr>
          <a:xfrm>
            <a:off x="755576" y="1268760"/>
            <a:ext cx="7849245" cy="4608512"/>
          </a:xfrm>
        </p:spPr>
        <p:txBody>
          <a:bodyPr/>
          <a:lstStyle/>
          <a:p>
            <a:pPr>
              <a:spcBef>
                <a:spcPts val="1200"/>
              </a:spcBef>
            </a:pPr>
            <a:r>
              <a:rPr lang="en-GB" sz="2800" dirty="0" smtClean="0"/>
              <a:t>WP1: Project management and administration</a:t>
            </a:r>
          </a:p>
          <a:p>
            <a:pPr>
              <a:spcBef>
                <a:spcPts val="1200"/>
              </a:spcBef>
            </a:pPr>
            <a:r>
              <a:rPr lang="en-GB" sz="2800" dirty="0" smtClean="0"/>
              <a:t>WP2: Operational plans and standard operational procedures for SAR operations</a:t>
            </a:r>
          </a:p>
          <a:p>
            <a:pPr>
              <a:spcBef>
                <a:spcPts val="1200"/>
              </a:spcBef>
            </a:pPr>
            <a:r>
              <a:rPr lang="en-GB" sz="2800" dirty="0" smtClean="0"/>
              <a:t>WP3: Creation of e-learning material for SAR operations in HNS incidents</a:t>
            </a:r>
          </a:p>
          <a:p>
            <a:pPr>
              <a:spcBef>
                <a:spcPts val="1200"/>
              </a:spcBef>
            </a:pPr>
            <a:r>
              <a:rPr lang="en-GB" sz="2800" dirty="0" smtClean="0"/>
              <a:t>WP4: Chemical data bank for joint use for maritime and environmental authorities and shipping companies</a:t>
            </a:r>
          </a:p>
          <a:p>
            <a:pPr>
              <a:spcBef>
                <a:spcPts val="1200"/>
              </a:spcBef>
            </a:pPr>
            <a:r>
              <a:rPr lang="en-GB" sz="2800" dirty="0" smtClean="0"/>
              <a:t>WP5: Pilot activities: </a:t>
            </a:r>
            <a:r>
              <a:rPr lang="en-GB" sz="2800" dirty="0" err="1"/>
              <a:t>t</a:t>
            </a:r>
            <a:r>
              <a:rPr lang="en-GB" sz="2800" dirty="0" err="1" smtClean="0"/>
              <a:t>abletop</a:t>
            </a:r>
            <a:r>
              <a:rPr lang="en-GB" sz="2800" dirty="0" smtClean="0"/>
              <a:t> and rescue </a:t>
            </a:r>
            <a:r>
              <a:rPr lang="en-GB" sz="2800" dirty="0" err="1" smtClean="0"/>
              <a:t>excercises</a:t>
            </a:r>
            <a:endParaRPr lang="en-GB" sz="2800" dirty="0"/>
          </a:p>
        </p:txBody>
      </p:sp>
      <p:sp>
        <p:nvSpPr>
          <p:cNvPr id="6" name="Footer Placeholder 2"/>
          <p:cNvSpPr>
            <a:spLocks noGrp="1"/>
          </p:cNvSpPr>
          <p:nvPr>
            <p:ph type="ftr" sz="quarter" idx="10"/>
          </p:nvPr>
        </p:nvSpPr>
        <p:spPr>
          <a:xfrm>
            <a:off x="683568" y="6237312"/>
            <a:ext cx="6480175" cy="432048"/>
          </a:xfrm>
        </p:spPr>
        <p:txBody>
          <a:bodyPr/>
          <a:lstStyle/>
          <a:p>
            <a:pPr lvl="0"/>
            <a:r>
              <a:rPr lang="en-GB" dirty="0" smtClean="0"/>
              <a:t>PA SAFE Steering Committee meeting, 17 – 18 May 2016, Turku</a:t>
            </a:r>
            <a:endParaRPr lang="en-GB" dirty="0"/>
          </a:p>
        </p:txBody>
      </p:sp>
    </p:spTree>
    <p:extLst>
      <p:ext uri="{BB962C8B-B14F-4D97-AF65-F5344CB8AC3E}">
        <p14:creationId xmlns:p14="http://schemas.microsoft.com/office/powerpoint/2010/main" val="3928764310"/>
      </p:ext>
    </p:extLst>
  </p:cSld>
  <p:clrMapOvr>
    <a:masterClrMapping/>
  </p:clrMapOvr>
  <p:transition spd="slow">
    <p:push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3568" y="341784"/>
            <a:ext cx="7859216" cy="1287016"/>
          </a:xfrm>
        </p:spPr>
        <p:txBody>
          <a:bodyPr>
            <a:normAutofit fontScale="90000"/>
          </a:bodyPr>
          <a:lstStyle/>
          <a:p>
            <a:r>
              <a:rPr lang="en-GB" dirty="0" err="1" smtClean="0"/>
              <a:t>ChemSAR</a:t>
            </a:r>
            <a:r>
              <a:rPr lang="en-GB" dirty="0" smtClean="0"/>
              <a:t> and EUSBSR Action Plan:</a:t>
            </a:r>
            <a:br>
              <a:rPr lang="en-GB" dirty="0" smtClean="0"/>
            </a:br>
            <a:r>
              <a:rPr lang="en-GB" dirty="0"/>
              <a:t>P</a:t>
            </a:r>
            <a:r>
              <a:rPr lang="en-US" dirty="0" err="1" smtClean="0"/>
              <a:t>olicy</a:t>
            </a:r>
            <a:r>
              <a:rPr lang="en-US" dirty="0" smtClean="0"/>
              <a:t> Area on Maritime </a:t>
            </a:r>
            <a:r>
              <a:rPr lang="en-US" dirty="0"/>
              <a:t>S</a:t>
            </a:r>
            <a:r>
              <a:rPr lang="en-US" dirty="0" smtClean="0"/>
              <a:t>afety and Security (1/2)</a:t>
            </a:r>
            <a:endParaRPr lang="en-GB" dirty="0"/>
          </a:p>
        </p:txBody>
      </p:sp>
      <p:sp>
        <p:nvSpPr>
          <p:cNvPr id="4" name="Slide Number Placeholder 3"/>
          <p:cNvSpPr>
            <a:spLocks noGrp="1"/>
          </p:cNvSpPr>
          <p:nvPr>
            <p:ph type="sldNum" sz="quarter" idx="11"/>
          </p:nvPr>
        </p:nvSpPr>
        <p:spPr/>
        <p:txBody>
          <a:bodyPr/>
          <a:lstStyle/>
          <a:p>
            <a:fld id="{4F3CCC0C-EABD-47DC-B539-FB00AF7AE427}" type="slidenum">
              <a:rPr lang="de-DE" smtClean="0"/>
              <a:pPr/>
              <a:t>5</a:t>
            </a:fld>
            <a:endParaRPr lang="de-DE" dirty="0"/>
          </a:p>
        </p:txBody>
      </p:sp>
      <p:sp>
        <p:nvSpPr>
          <p:cNvPr id="5" name="Text Placeholder 4"/>
          <p:cNvSpPr>
            <a:spLocks noGrp="1"/>
          </p:cNvSpPr>
          <p:nvPr>
            <p:ph type="body" sz="quarter" idx="12"/>
          </p:nvPr>
        </p:nvSpPr>
        <p:spPr>
          <a:xfrm>
            <a:off x="755576" y="1628800"/>
            <a:ext cx="7992888" cy="4248472"/>
          </a:xfrm>
        </p:spPr>
        <p:txBody>
          <a:bodyPr/>
          <a:lstStyle/>
          <a:p>
            <a:r>
              <a:rPr lang="fi-FI" sz="2800" dirty="0" err="1" smtClean="0"/>
              <a:t>Relevant</a:t>
            </a:r>
            <a:r>
              <a:rPr lang="fi-FI" sz="2800" dirty="0" smtClean="0"/>
              <a:t> to </a:t>
            </a:r>
            <a:r>
              <a:rPr lang="fi-FI" sz="2800" dirty="0" err="1" smtClean="0"/>
              <a:t>Policy</a:t>
            </a:r>
            <a:r>
              <a:rPr lang="fi-FI" sz="2800" dirty="0" smtClean="0"/>
              <a:t> </a:t>
            </a:r>
            <a:r>
              <a:rPr lang="fi-FI" sz="2800" dirty="0" err="1" smtClean="0"/>
              <a:t>area</a:t>
            </a:r>
            <a:r>
              <a:rPr lang="fi-FI" sz="2800" dirty="0" smtClean="0"/>
              <a:t> SAFE </a:t>
            </a:r>
            <a:r>
              <a:rPr lang="fi-FI" sz="2800" dirty="0" err="1" smtClean="0"/>
              <a:t>actions</a:t>
            </a:r>
            <a:r>
              <a:rPr lang="fi-FI" sz="2800" dirty="0" smtClean="0"/>
              <a:t>:</a:t>
            </a:r>
          </a:p>
          <a:p>
            <a:pPr marL="457200" indent="-457200">
              <a:buFont typeface="Wingdings" panose="05000000000000000000" pitchFamily="2" charset="2"/>
              <a:buChar char="Ø"/>
            </a:pPr>
            <a:r>
              <a:rPr lang="fi-FI" sz="2800" dirty="0" smtClean="0">
                <a:solidFill>
                  <a:srgbClr val="C00000"/>
                </a:solidFill>
              </a:rPr>
              <a:t>5. </a:t>
            </a:r>
            <a:r>
              <a:rPr lang="fi-FI" sz="2800" dirty="0" err="1" smtClean="0">
                <a:solidFill>
                  <a:srgbClr val="C00000"/>
                </a:solidFill>
              </a:rPr>
              <a:t>Enhancing</a:t>
            </a:r>
            <a:r>
              <a:rPr lang="fi-FI" sz="2800" dirty="0" smtClean="0">
                <a:solidFill>
                  <a:srgbClr val="C00000"/>
                </a:solidFill>
              </a:rPr>
              <a:t> the </a:t>
            </a:r>
            <a:r>
              <a:rPr lang="fi-FI" sz="2800" dirty="0" err="1" smtClean="0">
                <a:solidFill>
                  <a:srgbClr val="C00000"/>
                </a:solidFill>
              </a:rPr>
              <a:t>safety</a:t>
            </a:r>
            <a:r>
              <a:rPr lang="fi-FI" sz="2800" dirty="0" smtClean="0">
                <a:solidFill>
                  <a:srgbClr val="C00000"/>
                </a:solidFill>
              </a:rPr>
              <a:t> of </a:t>
            </a:r>
            <a:r>
              <a:rPr lang="fi-FI" sz="2800" dirty="0" err="1" smtClean="0">
                <a:solidFill>
                  <a:srgbClr val="C00000"/>
                </a:solidFill>
              </a:rPr>
              <a:t>transportation</a:t>
            </a:r>
            <a:r>
              <a:rPr lang="fi-FI" sz="2800" dirty="0" smtClean="0">
                <a:solidFill>
                  <a:srgbClr val="C00000"/>
                </a:solidFill>
              </a:rPr>
              <a:t> of </a:t>
            </a:r>
            <a:r>
              <a:rPr lang="fi-FI" sz="2800" dirty="0" err="1" smtClean="0">
                <a:solidFill>
                  <a:srgbClr val="C00000"/>
                </a:solidFill>
              </a:rPr>
              <a:t>oil</a:t>
            </a:r>
            <a:r>
              <a:rPr lang="fi-FI" sz="2800" dirty="0" smtClean="0">
                <a:solidFill>
                  <a:srgbClr val="C00000"/>
                </a:solidFill>
              </a:rPr>
              <a:t>, </a:t>
            </a:r>
            <a:r>
              <a:rPr lang="fi-FI" sz="2800" dirty="0" err="1" smtClean="0">
                <a:solidFill>
                  <a:srgbClr val="C00000"/>
                </a:solidFill>
              </a:rPr>
              <a:t>hazardous</a:t>
            </a:r>
            <a:r>
              <a:rPr lang="fi-FI" sz="2800" dirty="0" smtClean="0">
                <a:solidFill>
                  <a:srgbClr val="C00000"/>
                </a:solidFill>
              </a:rPr>
              <a:t> and </a:t>
            </a:r>
            <a:r>
              <a:rPr lang="fi-FI" sz="2800" dirty="0" err="1" smtClean="0">
                <a:solidFill>
                  <a:srgbClr val="C00000"/>
                </a:solidFill>
              </a:rPr>
              <a:t>noxious</a:t>
            </a:r>
            <a:r>
              <a:rPr lang="fi-FI" sz="2800" dirty="0" smtClean="0">
                <a:solidFill>
                  <a:srgbClr val="C00000"/>
                </a:solidFill>
              </a:rPr>
              <a:t> </a:t>
            </a:r>
            <a:r>
              <a:rPr lang="fi-FI" sz="2800" dirty="0" err="1" smtClean="0">
                <a:solidFill>
                  <a:srgbClr val="C00000"/>
                </a:solidFill>
              </a:rPr>
              <a:t>substances</a:t>
            </a:r>
            <a:endParaRPr lang="fi-FI" sz="2800" dirty="0">
              <a:solidFill>
                <a:srgbClr val="C00000"/>
              </a:solidFill>
            </a:endParaRPr>
          </a:p>
          <a:p>
            <a:pPr marL="1200150" lvl="1" indent="-457200">
              <a:buFont typeface="Wingdings" panose="05000000000000000000" pitchFamily="2" charset="2"/>
              <a:buChar char="§"/>
            </a:pPr>
            <a:r>
              <a:rPr lang="fi-FI" sz="2800" dirty="0" err="1" smtClean="0"/>
              <a:t>ChemSAR</a:t>
            </a:r>
            <a:r>
              <a:rPr lang="fi-FI" sz="2800" dirty="0" smtClean="0"/>
              <a:t> </a:t>
            </a:r>
            <a:r>
              <a:rPr lang="fi-FI" sz="2800" dirty="0" err="1" smtClean="0"/>
              <a:t>strengthtens</a:t>
            </a:r>
            <a:r>
              <a:rPr lang="fi-FI" sz="2800" dirty="0" smtClean="0"/>
              <a:t> the </a:t>
            </a:r>
            <a:r>
              <a:rPr lang="fi-FI" sz="2800" dirty="0" err="1" smtClean="0"/>
              <a:t>capacity</a:t>
            </a:r>
            <a:r>
              <a:rPr lang="fi-FI" sz="2800" dirty="0" smtClean="0"/>
              <a:t> to </a:t>
            </a:r>
            <a:r>
              <a:rPr lang="fi-FI" sz="2800" dirty="0" err="1" smtClean="0"/>
              <a:t>handle</a:t>
            </a:r>
            <a:r>
              <a:rPr lang="fi-FI" sz="2800" dirty="0" smtClean="0"/>
              <a:t> HNS </a:t>
            </a:r>
            <a:r>
              <a:rPr lang="fi-FI" sz="2800" dirty="0" err="1" smtClean="0"/>
              <a:t>incidents</a:t>
            </a:r>
            <a:r>
              <a:rPr lang="fi-FI" sz="2800" dirty="0" smtClean="0"/>
              <a:t> </a:t>
            </a:r>
            <a:r>
              <a:rPr lang="fi-FI" sz="2800" dirty="0" err="1" smtClean="0"/>
              <a:t>by</a:t>
            </a:r>
            <a:r>
              <a:rPr lang="fi-FI" sz="2800" dirty="0" smtClean="0"/>
              <a:t> </a:t>
            </a:r>
            <a:r>
              <a:rPr lang="fi-FI" sz="2800" dirty="0" err="1" smtClean="0"/>
              <a:t>developing</a:t>
            </a:r>
            <a:r>
              <a:rPr lang="fi-FI" sz="2800" dirty="0" smtClean="0"/>
              <a:t> </a:t>
            </a:r>
            <a:r>
              <a:rPr lang="fi-FI" sz="2800" dirty="0" err="1" smtClean="0"/>
              <a:t>response</a:t>
            </a:r>
            <a:r>
              <a:rPr lang="fi-FI" sz="2800" dirty="0" smtClean="0"/>
              <a:t> </a:t>
            </a:r>
            <a:r>
              <a:rPr lang="fi-FI" sz="2800" dirty="0" err="1" smtClean="0"/>
              <a:t>actions</a:t>
            </a:r>
            <a:r>
              <a:rPr lang="fi-FI" sz="2800" dirty="0" smtClean="0"/>
              <a:t> and </a:t>
            </a:r>
            <a:r>
              <a:rPr lang="fi-FI" sz="2800" dirty="0" err="1" smtClean="0"/>
              <a:t>situation</a:t>
            </a:r>
            <a:r>
              <a:rPr lang="fi-FI" sz="2800" dirty="0" smtClean="0"/>
              <a:t> management;</a:t>
            </a:r>
          </a:p>
          <a:p>
            <a:pPr marL="1200150" lvl="1" indent="-457200">
              <a:buFont typeface="Wingdings" panose="05000000000000000000" pitchFamily="2" charset="2"/>
              <a:buChar char="§"/>
            </a:pPr>
            <a:r>
              <a:rPr lang="fi-FI" sz="2800" dirty="0" err="1"/>
              <a:t>i</a:t>
            </a:r>
            <a:r>
              <a:rPr lang="fi-FI" sz="2800" dirty="0" err="1" smtClean="0"/>
              <a:t>ncreases</a:t>
            </a:r>
            <a:r>
              <a:rPr lang="fi-FI" sz="2800" dirty="0" smtClean="0"/>
              <a:t> </a:t>
            </a:r>
            <a:r>
              <a:rPr lang="fi-FI" sz="2800" dirty="0" err="1" smtClean="0"/>
              <a:t>co-operation</a:t>
            </a:r>
            <a:r>
              <a:rPr lang="fi-FI" sz="2800" dirty="0" smtClean="0"/>
              <a:t> and </a:t>
            </a:r>
            <a:r>
              <a:rPr lang="fi-FI" sz="2800" dirty="0" err="1" smtClean="0"/>
              <a:t>transfer</a:t>
            </a:r>
            <a:r>
              <a:rPr lang="fi-FI" sz="2800" dirty="0" smtClean="0"/>
              <a:t> of </a:t>
            </a:r>
            <a:r>
              <a:rPr lang="fi-FI" sz="2800" dirty="0" err="1" smtClean="0"/>
              <a:t>knowledge</a:t>
            </a:r>
            <a:r>
              <a:rPr lang="fi-FI" sz="2800" dirty="0" smtClean="0"/>
              <a:t> </a:t>
            </a:r>
            <a:r>
              <a:rPr lang="fi-FI" sz="2800" dirty="0" err="1" smtClean="0"/>
              <a:t>between</a:t>
            </a:r>
            <a:r>
              <a:rPr lang="fi-FI" sz="2800" dirty="0" smtClean="0"/>
              <a:t> </a:t>
            </a:r>
            <a:r>
              <a:rPr lang="fi-FI" sz="2800" dirty="0" err="1" smtClean="0"/>
              <a:t>countries</a:t>
            </a:r>
            <a:r>
              <a:rPr lang="fi-FI" sz="2800" dirty="0" smtClean="0"/>
              <a:t>; and </a:t>
            </a:r>
          </a:p>
          <a:p>
            <a:pPr marL="1200150" lvl="1" indent="-457200">
              <a:buFont typeface="Wingdings" panose="05000000000000000000" pitchFamily="2" charset="2"/>
              <a:buChar char="§"/>
            </a:pPr>
            <a:r>
              <a:rPr lang="fi-FI" sz="2800" dirty="0" err="1" smtClean="0"/>
              <a:t>creates</a:t>
            </a:r>
            <a:r>
              <a:rPr lang="fi-FI" sz="2800" dirty="0" smtClean="0"/>
              <a:t> </a:t>
            </a:r>
            <a:r>
              <a:rPr lang="fi-FI" sz="2800" dirty="0" err="1" smtClean="0"/>
              <a:t>best</a:t>
            </a:r>
            <a:r>
              <a:rPr lang="fi-FI" sz="2800" dirty="0" smtClean="0"/>
              <a:t> </a:t>
            </a:r>
            <a:r>
              <a:rPr lang="fi-FI" sz="2800" dirty="0" err="1" smtClean="0"/>
              <a:t>practices</a:t>
            </a:r>
            <a:endParaRPr lang="fi-FI" sz="2800" dirty="0" smtClean="0"/>
          </a:p>
        </p:txBody>
      </p:sp>
      <p:sp>
        <p:nvSpPr>
          <p:cNvPr id="6" name="Footer Placeholder 2"/>
          <p:cNvSpPr>
            <a:spLocks noGrp="1"/>
          </p:cNvSpPr>
          <p:nvPr>
            <p:ph type="ftr" sz="quarter" idx="10"/>
          </p:nvPr>
        </p:nvSpPr>
        <p:spPr>
          <a:xfrm>
            <a:off x="683568" y="6237312"/>
            <a:ext cx="6480175" cy="432048"/>
          </a:xfrm>
        </p:spPr>
        <p:txBody>
          <a:bodyPr/>
          <a:lstStyle/>
          <a:p>
            <a:pPr lvl="0"/>
            <a:r>
              <a:rPr lang="en-GB" dirty="0" smtClean="0"/>
              <a:t>PA SAFE Steering Committee meeting, 17 – 18 May 2016, Turku</a:t>
            </a:r>
            <a:endParaRPr lang="en-GB" dirty="0"/>
          </a:p>
        </p:txBody>
      </p:sp>
    </p:spTree>
    <p:extLst>
      <p:ext uri="{BB962C8B-B14F-4D97-AF65-F5344CB8AC3E}">
        <p14:creationId xmlns:p14="http://schemas.microsoft.com/office/powerpoint/2010/main" val="2974524800"/>
      </p:ext>
    </p:extLst>
  </p:cSld>
  <p:clrMapOvr>
    <a:masterClrMapping/>
  </p:clrMapOvr>
  <p:transition spd="slow">
    <p:push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3568" y="341784"/>
            <a:ext cx="7859216" cy="1287016"/>
          </a:xfrm>
        </p:spPr>
        <p:txBody>
          <a:bodyPr>
            <a:normAutofit fontScale="90000"/>
          </a:bodyPr>
          <a:lstStyle/>
          <a:p>
            <a:r>
              <a:rPr lang="en-GB" dirty="0" err="1" smtClean="0"/>
              <a:t>ChemSAR</a:t>
            </a:r>
            <a:r>
              <a:rPr lang="en-GB" dirty="0" smtClean="0"/>
              <a:t> and EUSBSR Action Plan:</a:t>
            </a:r>
            <a:br>
              <a:rPr lang="en-GB" dirty="0" smtClean="0"/>
            </a:br>
            <a:r>
              <a:rPr lang="en-GB" dirty="0"/>
              <a:t>P</a:t>
            </a:r>
            <a:r>
              <a:rPr lang="en-US" dirty="0" err="1" smtClean="0"/>
              <a:t>olicy</a:t>
            </a:r>
            <a:r>
              <a:rPr lang="en-US" dirty="0" smtClean="0"/>
              <a:t> Area on Maritime </a:t>
            </a:r>
            <a:r>
              <a:rPr lang="en-US" dirty="0"/>
              <a:t>S</a:t>
            </a:r>
            <a:r>
              <a:rPr lang="en-US" dirty="0" smtClean="0"/>
              <a:t>afety and Security (2/2)</a:t>
            </a:r>
            <a:endParaRPr lang="en-GB" dirty="0"/>
          </a:p>
        </p:txBody>
      </p:sp>
      <p:sp>
        <p:nvSpPr>
          <p:cNvPr id="4" name="Slide Number Placeholder 3"/>
          <p:cNvSpPr>
            <a:spLocks noGrp="1"/>
          </p:cNvSpPr>
          <p:nvPr>
            <p:ph type="sldNum" sz="quarter" idx="11"/>
          </p:nvPr>
        </p:nvSpPr>
        <p:spPr/>
        <p:txBody>
          <a:bodyPr/>
          <a:lstStyle/>
          <a:p>
            <a:fld id="{4F3CCC0C-EABD-47DC-B539-FB00AF7AE427}" type="slidenum">
              <a:rPr lang="de-DE" smtClean="0"/>
              <a:pPr/>
              <a:t>6</a:t>
            </a:fld>
            <a:endParaRPr lang="de-DE" dirty="0"/>
          </a:p>
        </p:txBody>
      </p:sp>
      <p:sp>
        <p:nvSpPr>
          <p:cNvPr id="5" name="Text Placeholder 4"/>
          <p:cNvSpPr>
            <a:spLocks noGrp="1"/>
          </p:cNvSpPr>
          <p:nvPr>
            <p:ph type="body" sz="quarter" idx="12"/>
          </p:nvPr>
        </p:nvSpPr>
        <p:spPr>
          <a:xfrm>
            <a:off x="755576" y="1772816"/>
            <a:ext cx="7849245" cy="3960440"/>
          </a:xfrm>
        </p:spPr>
        <p:txBody>
          <a:bodyPr/>
          <a:lstStyle/>
          <a:p>
            <a:pPr marL="457200" indent="-457200">
              <a:buFont typeface="Wingdings" panose="05000000000000000000" pitchFamily="2" charset="2"/>
              <a:buChar char="Ø"/>
            </a:pPr>
            <a:r>
              <a:rPr lang="fi-FI" sz="2800" dirty="0" smtClean="0">
                <a:solidFill>
                  <a:srgbClr val="C00000"/>
                </a:solidFill>
              </a:rPr>
              <a:t>7. </a:t>
            </a:r>
            <a:r>
              <a:rPr lang="fi-FI" sz="2800" dirty="0" err="1" smtClean="0">
                <a:solidFill>
                  <a:srgbClr val="C00000"/>
                </a:solidFill>
              </a:rPr>
              <a:t>Develop</a:t>
            </a:r>
            <a:r>
              <a:rPr lang="fi-FI" sz="2800" dirty="0" smtClean="0">
                <a:solidFill>
                  <a:srgbClr val="C00000"/>
                </a:solidFill>
              </a:rPr>
              <a:t> </a:t>
            </a:r>
            <a:r>
              <a:rPr lang="fi-FI" sz="2800" dirty="0" err="1" smtClean="0">
                <a:solidFill>
                  <a:srgbClr val="C00000"/>
                </a:solidFill>
              </a:rPr>
              <a:t>preparedness</a:t>
            </a:r>
            <a:r>
              <a:rPr lang="fi-FI" sz="2800" dirty="0" smtClean="0">
                <a:solidFill>
                  <a:srgbClr val="C00000"/>
                </a:solidFill>
              </a:rPr>
              <a:t> for </a:t>
            </a:r>
            <a:r>
              <a:rPr lang="fi-FI" sz="2800" dirty="0" err="1" smtClean="0">
                <a:solidFill>
                  <a:srgbClr val="C00000"/>
                </a:solidFill>
              </a:rPr>
              <a:t>emergency</a:t>
            </a:r>
            <a:r>
              <a:rPr lang="fi-FI" sz="2800" dirty="0" smtClean="0">
                <a:solidFill>
                  <a:srgbClr val="C00000"/>
                </a:solidFill>
              </a:rPr>
              <a:t> </a:t>
            </a:r>
            <a:r>
              <a:rPr lang="fi-FI" sz="2800" dirty="0" err="1" smtClean="0">
                <a:solidFill>
                  <a:srgbClr val="C00000"/>
                </a:solidFill>
              </a:rPr>
              <a:t>situations</a:t>
            </a:r>
            <a:endParaRPr lang="fi-FI" sz="2800" dirty="0" smtClean="0">
              <a:solidFill>
                <a:srgbClr val="C00000"/>
              </a:solidFill>
            </a:endParaRPr>
          </a:p>
          <a:p>
            <a:pPr marL="1200150" lvl="1" indent="-457200">
              <a:buFont typeface="Wingdings" panose="05000000000000000000" pitchFamily="2" charset="2"/>
              <a:buChar char="§"/>
            </a:pPr>
            <a:r>
              <a:rPr lang="fi-FI" sz="2800" dirty="0" err="1" smtClean="0"/>
              <a:t>ChemSAR</a:t>
            </a:r>
            <a:r>
              <a:rPr lang="fi-FI" sz="2800" dirty="0" smtClean="0"/>
              <a:t> </a:t>
            </a:r>
            <a:r>
              <a:rPr lang="fi-FI" sz="2800" dirty="0" err="1" smtClean="0"/>
              <a:t>develops</a:t>
            </a:r>
            <a:r>
              <a:rPr lang="fi-FI" sz="2800" dirty="0" smtClean="0"/>
              <a:t> common </a:t>
            </a:r>
            <a:r>
              <a:rPr lang="fi-FI" sz="2800" dirty="0" err="1" smtClean="0"/>
              <a:t>SOPs</a:t>
            </a:r>
            <a:r>
              <a:rPr lang="fi-FI" sz="2800" dirty="0" smtClean="0"/>
              <a:t> and </a:t>
            </a:r>
            <a:r>
              <a:rPr lang="fi-FI" sz="2800" dirty="0" err="1" smtClean="0"/>
              <a:t>enhances</a:t>
            </a:r>
            <a:r>
              <a:rPr lang="fi-FI" sz="2800" dirty="0" smtClean="0"/>
              <a:t> </a:t>
            </a:r>
            <a:r>
              <a:rPr lang="fi-FI" sz="2800" dirty="0" err="1" smtClean="0"/>
              <a:t>cross</a:t>
            </a:r>
            <a:r>
              <a:rPr lang="fi-FI" sz="2800" dirty="0" smtClean="0"/>
              <a:t> </a:t>
            </a:r>
            <a:r>
              <a:rPr lang="fi-FI" sz="2800" dirty="0" err="1" smtClean="0"/>
              <a:t>border</a:t>
            </a:r>
            <a:r>
              <a:rPr lang="fi-FI" sz="2800" dirty="0" smtClean="0"/>
              <a:t> </a:t>
            </a:r>
            <a:r>
              <a:rPr lang="fi-FI" sz="2800" dirty="0" err="1" smtClean="0"/>
              <a:t>co-operation</a:t>
            </a:r>
            <a:r>
              <a:rPr lang="fi-FI" sz="2800" dirty="0" smtClean="0"/>
              <a:t> and </a:t>
            </a:r>
            <a:r>
              <a:rPr lang="fi-FI" sz="2800" dirty="0" err="1" smtClean="0"/>
              <a:t>coordination</a:t>
            </a:r>
            <a:r>
              <a:rPr lang="fi-FI" sz="2800" dirty="0" smtClean="0"/>
              <a:t> of </a:t>
            </a:r>
            <a:r>
              <a:rPr lang="fi-FI" sz="2800" dirty="0" err="1" smtClean="0"/>
              <a:t>resources</a:t>
            </a:r>
            <a:r>
              <a:rPr lang="fi-FI" sz="2800" dirty="0" smtClean="0"/>
              <a:t>; and</a:t>
            </a:r>
          </a:p>
          <a:p>
            <a:pPr marL="1200150" lvl="1" indent="-457200">
              <a:buFont typeface="Wingdings" panose="05000000000000000000" pitchFamily="2" charset="2"/>
              <a:buChar char="§"/>
            </a:pPr>
            <a:r>
              <a:rPr lang="fi-FI" sz="2800" dirty="0" err="1"/>
              <a:t>i</a:t>
            </a:r>
            <a:r>
              <a:rPr lang="fi-FI" sz="2800" dirty="0" err="1" smtClean="0"/>
              <a:t>mproves</a:t>
            </a:r>
            <a:r>
              <a:rPr lang="fi-FI" sz="2800" dirty="0" smtClean="0"/>
              <a:t> </a:t>
            </a:r>
            <a:r>
              <a:rPr lang="fi-FI" sz="2800" dirty="0" err="1" smtClean="0"/>
              <a:t>competence</a:t>
            </a:r>
            <a:r>
              <a:rPr lang="fi-FI" sz="2800" dirty="0" smtClean="0"/>
              <a:t> and </a:t>
            </a:r>
            <a:r>
              <a:rPr lang="fi-FI" sz="2800" dirty="0" err="1" smtClean="0"/>
              <a:t>harmonizes</a:t>
            </a:r>
            <a:r>
              <a:rPr lang="fi-FI" sz="2800" dirty="0" smtClean="0"/>
              <a:t> </a:t>
            </a:r>
            <a:r>
              <a:rPr lang="fi-FI" sz="2800" dirty="0" err="1" smtClean="0"/>
              <a:t>level</a:t>
            </a:r>
            <a:r>
              <a:rPr lang="fi-FI" sz="2800" dirty="0" smtClean="0"/>
              <a:t> of know-how </a:t>
            </a:r>
            <a:r>
              <a:rPr lang="fi-FI" sz="2800" dirty="0" err="1" smtClean="0"/>
              <a:t>between</a:t>
            </a:r>
            <a:r>
              <a:rPr lang="fi-FI" sz="2800" dirty="0" smtClean="0"/>
              <a:t> </a:t>
            </a:r>
            <a:r>
              <a:rPr lang="fi-FI" sz="2800" dirty="0" err="1" smtClean="0"/>
              <a:t>different</a:t>
            </a:r>
            <a:r>
              <a:rPr lang="fi-FI" sz="2800" dirty="0" smtClean="0"/>
              <a:t> </a:t>
            </a:r>
            <a:r>
              <a:rPr lang="fi-FI" sz="2800" dirty="0" err="1" smtClean="0"/>
              <a:t>actors</a:t>
            </a:r>
            <a:r>
              <a:rPr lang="fi-FI" sz="2800" dirty="0" smtClean="0"/>
              <a:t> and </a:t>
            </a:r>
            <a:r>
              <a:rPr lang="fi-FI" sz="2800" dirty="0" err="1" smtClean="0"/>
              <a:t>countries</a:t>
            </a:r>
            <a:endParaRPr lang="fi-FI" sz="2800" dirty="0"/>
          </a:p>
        </p:txBody>
      </p:sp>
      <p:sp>
        <p:nvSpPr>
          <p:cNvPr id="6" name="Footer Placeholder 2"/>
          <p:cNvSpPr>
            <a:spLocks noGrp="1"/>
          </p:cNvSpPr>
          <p:nvPr>
            <p:ph type="ftr" sz="quarter" idx="10"/>
          </p:nvPr>
        </p:nvSpPr>
        <p:spPr>
          <a:xfrm>
            <a:off x="683568" y="6237312"/>
            <a:ext cx="6480175" cy="432048"/>
          </a:xfrm>
        </p:spPr>
        <p:txBody>
          <a:bodyPr/>
          <a:lstStyle/>
          <a:p>
            <a:pPr lvl="0"/>
            <a:r>
              <a:rPr lang="en-GB" dirty="0" smtClean="0"/>
              <a:t>PA SAFE Steering Committee meeting, 17 – 18 May 2016, Turku</a:t>
            </a:r>
            <a:endParaRPr lang="en-GB" dirty="0"/>
          </a:p>
        </p:txBody>
      </p:sp>
    </p:spTree>
    <p:extLst>
      <p:ext uri="{BB962C8B-B14F-4D97-AF65-F5344CB8AC3E}">
        <p14:creationId xmlns:p14="http://schemas.microsoft.com/office/powerpoint/2010/main" val="2410757140"/>
      </p:ext>
    </p:extLst>
  </p:cSld>
  <p:clrMapOvr>
    <a:masterClrMapping/>
  </p:clrMapOvr>
  <p:transition spd="slow">
    <p:push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3568" y="341784"/>
            <a:ext cx="7859216" cy="998984"/>
          </a:xfrm>
        </p:spPr>
        <p:txBody>
          <a:bodyPr/>
          <a:lstStyle/>
          <a:p>
            <a:r>
              <a:rPr lang="en-GB" dirty="0" err="1" smtClean="0"/>
              <a:t>ChemSAR</a:t>
            </a:r>
            <a:r>
              <a:rPr lang="en-GB" dirty="0" smtClean="0"/>
              <a:t> Beneficiaries</a:t>
            </a:r>
            <a:endParaRPr lang="en-GB" dirty="0"/>
          </a:p>
        </p:txBody>
      </p:sp>
      <p:sp>
        <p:nvSpPr>
          <p:cNvPr id="4" name="Slide Number Placeholder 3"/>
          <p:cNvSpPr>
            <a:spLocks noGrp="1"/>
          </p:cNvSpPr>
          <p:nvPr>
            <p:ph type="sldNum" sz="quarter" idx="11"/>
          </p:nvPr>
        </p:nvSpPr>
        <p:spPr/>
        <p:txBody>
          <a:bodyPr/>
          <a:lstStyle/>
          <a:p>
            <a:fld id="{4F3CCC0C-EABD-47DC-B539-FB00AF7AE427}" type="slidenum">
              <a:rPr lang="de-DE" smtClean="0"/>
              <a:pPr/>
              <a:t>7</a:t>
            </a:fld>
            <a:endParaRPr lang="de-DE" dirty="0"/>
          </a:p>
        </p:txBody>
      </p:sp>
      <p:sp>
        <p:nvSpPr>
          <p:cNvPr id="5" name="Text Placeholder 4"/>
          <p:cNvSpPr>
            <a:spLocks noGrp="1"/>
          </p:cNvSpPr>
          <p:nvPr>
            <p:ph type="body" sz="quarter" idx="12"/>
          </p:nvPr>
        </p:nvSpPr>
        <p:spPr>
          <a:xfrm>
            <a:off x="683568" y="1412776"/>
            <a:ext cx="7849245" cy="4392488"/>
          </a:xfrm>
        </p:spPr>
        <p:txBody>
          <a:bodyPr/>
          <a:lstStyle/>
          <a:p>
            <a:pPr marL="457200" indent="-457200">
              <a:buFont typeface="Wingdings" panose="05000000000000000000" pitchFamily="2" charset="2"/>
              <a:buChar char="Ø"/>
            </a:pPr>
            <a:r>
              <a:rPr lang="en-US" sz="2400" dirty="0"/>
              <a:t>The project outcome will </a:t>
            </a:r>
            <a:r>
              <a:rPr lang="en-US" sz="2400" dirty="0" smtClean="0"/>
              <a:t>first and foremost benefit rescue authorities and services</a:t>
            </a:r>
          </a:p>
          <a:p>
            <a:pPr marL="457200" indent="-457200">
              <a:buFont typeface="Wingdings" panose="05000000000000000000" pitchFamily="2" charset="2"/>
              <a:buChar char="Ø"/>
            </a:pPr>
            <a:r>
              <a:rPr lang="en-US" sz="2400" dirty="0" smtClean="0"/>
              <a:t>Other </a:t>
            </a:r>
            <a:r>
              <a:rPr lang="en-US" sz="2400" dirty="0"/>
              <a:t>actors, such as environmental and maritime authorities, shipping companies, SAR training and maritime </a:t>
            </a:r>
            <a:r>
              <a:rPr lang="en-US" sz="2400" dirty="0" smtClean="0"/>
              <a:t>academies, other </a:t>
            </a:r>
            <a:r>
              <a:rPr lang="en-US" sz="2400" dirty="0"/>
              <a:t>maritime </a:t>
            </a:r>
            <a:r>
              <a:rPr lang="en-US" sz="2400" dirty="0" smtClean="0"/>
              <a:t>stakeholders, will also benefit</a:t>
            </a:r>
            <a:endParaRPr lang="en-GB" sz="2400" dirty="0"/>
          </a:p>
          <a:p>
            <a:pPr marL="457200" indent="-457200">
              <a:buFont typeface="Wingdings" panose="05000000000000000000" pitchFamily="2" charset="2"/>
              <a:buChar char="Ø"/>
            </a:pPr>
            <a:r>
              <a:rPr lang="en-US" sz="2400" dirty="0" err="1" smtClean="0"/>
              <a:t>ChemSAR</a:t>
            </a:r>
            <a:r>
              <a:rPr lang="en-US" sz="2400" dirty="0" smtClean="0"/>
              <a:t> </a:t>
            </a:r>
            <a:r>
              <a:rPr lang="en-US" sz="2400" dirty="0"/>
              <a:t>project partners represent the rescue authorities and services, i.e. the project's main target </a:t>
            </a:r>
            <a:r>
              <a:rPr lang="en-US" sz="2400" dirty="0" smtClean="0"/>
              <a:t>groups, which enhances the durability of results</a:t>
            </a:r>
          </a:p>
          <a:p>
            <a:pPr marL="457200" indent="-457200">
              <a:buFont typeface="Wingdings" panose="05000000000000000000" pitchFamily="2" charset="2"/>
              <a:buChar char="Ø"/>
            </a:pPr>
            <a:r>
              <a:rPr lang="en-US" sz="2400" dirty="0" err="1" smtClean="0"/>
              <a:t>ChemSAR</a:t>
            </a:r>
            <a:r>
              <a:rPr lang="en-US" sz="2400" dirty="0" smtClean="0"/>
              <a:t> outcome will be transferable to other countries and regions</a:t>
            </a:r>
            <a:endParaRPr lang="en-GB" sz="2400" dirty="0"/>
          </a:p>
        </p:txBody>
      </p:sp>
      <p:sp>
        <p:nvSpPr>
          <p:cNvPr id="6" name="Footer Placeholder 2"/>
          <p:cNvSpPr>
            <a:spLocks noGrp="1"/>
          </p:cNvSpPr>
          <p:nvPr>
            <p:ph type="ftr" sz="quarter" idx="10"/>
          </p:nvPr>
        </p:nvSpPr>
        <p:spPr>
          <a:xfrm>
            <a:off x="683568" y="6237312"/>
            <a:ext cx="6480175" cy="432048"/>
          </a:xfrm>
        </p:spPr>
        <p:txBody>
          <a:bodyPr/>
          <a:lstStyle/>
          <a:p>
            <a:pPr lvl="0"/>
            <a:r>
              <a:rPr lang="en-GB" dirty="0" smtClean="0"/>
              <a:t>PA SAFE Steering Committee meeting, 17 – 18 May 2016, Turku</a:t>
            </a:r>
            <a:endParaRPr lang="en-GB" dirty="0"/>
          </a:p>
        </p:txBody>
      </p:sp>
    </p:spTree>
    <p:extLst>
      <p:ext uri="{BB962C8B-B14F-4D97-AF65-F5344CB8AC3E}">
        <p14:creationId xmlns:p14="http://schemas.microsoft.com/office/powerpoint/2010/main" val="2427194688"/>
      </p:ext>
    </p:extLst>
  </p:cSld>
  <p:clrMapOvr>
    <a:masterClrMapping/>
  </p:clrMapOvr>
  <p:transition spd="slow">
    <p:push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5342" y="341784"/>
            <a:ext cx="7887441" cy="1143000"/>
          </a:xfrm>
        </p:spPr>
        <p:txBody>
          <a:bodyPr/>
          <a:lstStyle/>
          <a:p>
            <a:r>
              <a:rPr lang="en-US" dirty="0" err="1" smtClean="0"/>
              <a:t>ChemSAR</a:t>
            </a:r>
            <a:r>
              <a:rPr lang="en-US" dirty="0" smtClean="0"/>
              <a:t> partners</a:t>
            </a:r>
            <a:endParaRPr lang="en-US" dirty="0"/>
          </a:p>
        </p:txBody>
      </p:sp>
      <p:sp>
        <p:nvSpPr>
          <p:cNvPr id="4" name="Slide Number Placeholder 3"/>
          <p:cNvSpPr>
            <a:spLocks noGrp="1"/>
          </p:cNvSpPr>
          <p:nvPr>
            <p:ph type="sldNum" sz="quarter" idx="11"/>
          </p:nvPr>
        </p:nvSpPr>
        <p:spPr/>
        <p:txBody>
          <a:bodyPr/>
          <a:lstStyle/>
          <a:p>
            <a:fld id="{4F3CCC0C-EABD-47DC-B539-FB00AF7AE427}" type="slidenum">
              <a:rPr lang="de-DE" smtClean="0"/>
              <a:pPr/>
              <a:t>8</a:t>
            </a:fld>
            <a:endParaRPr lang="de-DE" dirty="0"/>
          </a:p>
        </p:txBody>
      </p:sp>
      <p:sp>
        <p:nvSpPr>
          <p:cNvPr id="5" name="Text Placeholder 4"/>
          <p:cNvSpPr>
            <a:spLocks noGrp="1"/>
          </p:cNvSpPr>
          <p:nvPr>
            <p:ph type="body" sz="quarter" idx="12"/>
          </p:nvPr>
        </p:nvSpPr>
        <p:spPr>
          <a:xfrm>
            <a:off x="4427984" y="1340767"/>
            <a:ext cx="4320480" cy="4464497"/>
          </a:xfrm>
        </p:spPr>
        <p:txBody>
          <a:bodyPr/>
          <a:lstStyle/>
          <a:p>
            <a:pPr>
              <a:spcBef>
                <a:spcPts val="1200"/>
              </a:spcBef>
            </a:pPr>
            <a:r>
              <a:rPr lang="fi-FI" sz="1800" dirty="0" smtClean="0"/>
              <a:t>PP</a:t>
            </a:r>
            <a:r>
              <a:rPr lang="lt-LT" sz="1800" dirty="0" smtClean="0"/>
              <a:t>1 </a:t>
            </a:r>
            <a:r>
              <a:rPr lang="lt-LT" sz="1800" dirty="0"/>
              <a:t>University of Turku, Centre </a:t>
            </a:r>
            <a:r>
              <a:rPr lang="lt-LT" sz="1800" dirty="0" smtClean="0"/>
              <a:t>for</a:t>
            </a:r>
            <a:r>
              <a:rPr lang="fi-FI" sz="1800" dirty="0"/>
              <a:t> </a:t>
            </a:r>
            <a:r>
              <a:rPr lang="lt-LT" sz="1800" dirty="0" smtClean="0"/>
              <a:t>Maritime Studies</a:t>
            </a:r>
            <a:r>
              <a:rPr lang="fi-FI" sz="1800" dirty="0" smtClean="0"/>
              <a:t>, the </a:t>
            </a:r>
            <a:r>
              <a:rPr lang="fi-FI" sz="1800" dirty="0" err="1" smtClean="0"/>
              <a:t>Lead</a:t>
            </a:r>
            <a:r>
              <a:rPr lang="fi-FI" sz="1800" dirty="0" smtClean="0"/>
              <a:t> </a:t>
            </a:r>
            <a:r>
              <a:rPr lang="fi-FI" sz="1800" dirty="0" err="1" smtClean="0"/>
              <a:t>partner</a:t>
            </a:r>
            <a:endParaRPr lang="fi-FI" sz="1800" dirty="0" smtClean="0"/>
          </a:p>
          <a:p>
            <a:pPr>
              <a:spcBef>
                <a:spcPts val="600"/>
              </a:spcBef>
            </a:pPr>
            <a:r>
              <a:rPr lang="lt-LT" sz="1800" dirty="0" smtClean="0"/>
              <a:t>PP2 </a:t>
            </a:r>
            <a:r>
              <a:rPr lang="lt-LT" sz="1800" dirty="0"/>
              <a:t>Finnish Border </a:t>
            </a:r>
            <a:r>
              <a:rPr lang="lt-LT" sz="1800" dirty="0" smtClean="0"/>
              <a:t>Guard</a:t>
            </a:r>
            <a:endParaRPr lang="fi-FI" sz="1800" dirty="0" smtClean="0"/>
          </a:p>
          <a:p>
            <a:pPr>
              <a:spcBef>
                <a:spcPts val="1200"/>
              </a:spcBef>
            </a:pPr>
            <a:r>
              <a:rPr lang="lt-LT" sz="1800" dirty="0" smtClean="0"/>
              <a:t>PP3 </a:t>
            </a:r>
            <a:r>
              <a:rPr lang="lt-LT" sz="1800" dirty="0"/>
              <a:t>Novia University of Applied </a:t>
            </a:r>
            <a:r>
              <a:rPr lang="lt-LT" sz="1800" dirty="0" smtClean="0"/>
              <a:t>Sciences</a:t>
            </a:r>
            <a:endParaRPr lang="fi-FI" sz="1800" dirty="0" smtClean="0"/>
          </a:p>
          <a:p>
            <a:pPr>
              <a:spcBef>
                <a:spcPts val="1200"/>
              </a:spcBef>
            </a:pPr>
            <a:r>
              <a:rPr lang="lt-LT" sz="1800" dirty="0" smtClean="0"/>
              <a:t>PP4 </a:t>
            </a:r>
            <a:r>
              <a:rPr lang="lt-LT" sz="1800" dirty="0"/>
              <a:t>City of </a:t>
            </a:r>
            <a:r>
              <a:rPr lang="lt-LT" sz="1800" dirty="0" smtClean="0"/>
              <a:t>Helsinki</a:t>
            </a:r>
            <a:endParaRPr lang="fi-FI" sz="1800" dirty="0" smtClean="0"/>
          </a:p>
          <a:p>
            <a:pPr>
              <a:spcBef>
                <a:spcPts val="1200"/>
              </a:spcBef>
            </a:pPr>
            <a:r>
              <a:rPr lang="lt-LT" sz="1800" dirty="0" smtClean="0"/>
              <a:t>PP5 </a:t>
            </a:r>
            <a:r>
              <a:rPr lang="lt-LT" sz="1800" dirty="0"/>
              <a:t>Estonian Police and Border Guard </a:t>
            </a:r>
            <a:r>
              <a:rPr lang="lt-LT" sz="1800" dirty="0" smtClean="0"/>
              <a:t>Board</a:t>
            </a:r>
            <a:endParaRPr lang="fi-FI" sz="1800" dirty="0" smtClean="0"/>
          </a:p>
          <a:p>
            <a:pPr>
              <a:spcBef>
                <a:spcPts val="1200"/>
              </a:spcBef>
            </a:pPr>
            <a:r>
              <a:rPr lang="lt-LT" sz="1800" dirty="0" smtClean="0"/>
              <a:t>PP6 </a:t>
            </a:r>
            <a:r>
              <a:rPr lang="lt-LT" sz="1800" dirty="0"/>
              <a:t>Swedish Coast </a:t>
            </a:r>
            <a:r>
              <a:rPr lang="lt-LT" sz="1800" dirty="0" smtClean="0"/>
              <a:t>Guard</a:t>
            </a:r>
            <a:endParaRPr lang="fi-FI" sz="1800" dirty="0" smtClean="0"/>
          </a:p>
          <a:p>
            <a:pPr>
              <a:spcBef>
                <a:spcPts val="1200"/>
              </a:spcBef>
            </a:pPr>
            <a:r>
              <a:rPr lang="lt-LT" sz="1800" dirty="0" smtClean="0"/>
              <a:t>PP7 </a:t>
            </a:r>
            <a:r>
              <a:rPr lang="lt-LT" sz="1800" dirty="0"/>
              <a:t>Klaipėda </a:t>
            </a:r>
            <a:r>
              <a:rPr lang="lt-LT" sz="1800" dirty="0" smtClean="0"/>
              <a:t>university</a:t>
            </a:r>
            <a:r>
              <a:rPr lang="fi-FI" sz="1800" dirty="0" smtClean="0"/>
              <a:t> (</a:t>
            </a:r>
            <a:r>
              <a:rPr lang="fi-FI" sz="1800" dirty="0" err="1" smtClean="0"/>
              <a:t>Lithuanian</a:t>
            </a:r>
            <a:r>
              <a:rPr lang="fi-FI" sz="1800" dirty="0" smtClean="0"/>
              <a:t> </a:t>
            </a:r>
            <a:r>
              <a:rPr lang="fi-FI" sz="1800" dirty="0" err="1" smtClean="0"/>
              <a:t>Navy</a:t>
            </a:r>
            <a:r>
              <a:rPr lang="fi-FI" sz="1800" dirty="0" smtClean="0"/>
              <a:t>)</a:t>
            </a:r>
          </a:p>
          <a:p>
            <a:pPr>
              <a:spcBef>
                <a:spcPts val="1200"/>
              </a:spcBef>
            </a:pPr>
            <a:r>
              <a:rPr lang="lt-LT" sz="1800" dirty="0" smtClean="0"/>
              <a:t>PP8 </a:t>
            </a:r>
            <a:r>
              <a:rPr lang="lt-LT" sz="1800" dirty="0"/>
              <a:t>Free and Hanseatic City of </a:t>
            </a:r>
            <a:r>
              <a:rPr lang="lt-LT" sz="1800" dirty="0" smtClean="0"/>
              <a:t>Hamburg</a:t>
            </a:r>
            <a:endParaRPr lang="fi-FI" sz="1800" dirty="0" smtClean="0"/>
          </a:p>
          <a:p>
            <a:pPr>
              <a:spcBef>
                <a:spcPts val="1200"/>
              </a:spcBef>
            </a:pPr>
            <a:r>
              <a:rPr lang="lt-LT" sz="1800" dirty="0" smtClean="0"/>
              <a:t>PP9 </a:t>
            </a:r>
            <a:r>
              <a:rPr lang="lt-LT" sz="1800" dirty="0"/>
              <a:t>Central Command for Maritime Emergencies Germany</a:t>
            </a:r>
            <a:endParaRPr lang="en-US" sz="1800" dirty="0"/>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5343" y="1196752"/>
            <a:ext cx="3700633" cy="4680520"/>
          </a:xfrm>
          <a:prstGeom prst="rect">
            <a:avLst/>
          </a:prstGeom>
        </p:spPr>
      </p:pic>
      <p:sp>
        <p:nvSpPr>
          <p:cNvPr id="7" name="Footer Placeholder 2"/>
          <p:cNvSpPr>
            <a:spLocks noGrp="1"/>
          </p:cNvSpPr>
          <p:nvPr>
            <p:ph type="ftr" sz="quarter" idx="10"/>
          </p:nvPr>
        </p:nvSpPr>
        <p:spPr>
          <a:xfrm>
            <a:off x="683568" y="6237312"/>
            <a:ext cx="6480175" cy="432048"/>
          </a:xfrm>
        </p:spPr>
        <p:txBody>
          <a:bodyPr/>
          <a:lstStyle/>
          <a:p>
            <a:pPr lvl="0"/>
            <a:r>
              <a:rPr lang="en-GB" dirty="0" smtClean="0"/>
              <a:t>PA SAFE Steering Committee meeting, 17 – 18 May 2016, Turku</a:t>
            </a:r>
            <a:endParaRPr lang="en-GB" dirty="0"/>
          </a:p>
        </p:txBody>
      </p:sp>
    </p:spTree>
    <p:extLst>
      <p:ext uri="{BB962C8B-B14F-4D97-AF65-F5344CB8AC3E}">
        <p14:creationId xmlns:p14="http://schemas.microsoft.com/office/powerpoint/2010/main" val="325486009"/>
      </p:ext>
    </p:extLst>
  </p:cSld>
  <p:clrMapOvr>
    <a:masterClrMapping/>
  </p:clrMapOvr>
  <p:transition spd="slow">
    <p:push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3568" y="260648"/>
            <a:ext cx="7859216" cy="1008112"/>
          </a:xfrm>
        </p:spPr>
        <p:txBody>
          <a:bodyPr/>
          <a:lstStyle/>
          <a:p>
            <a:r>
              <a:rPr lang="en-GB" dirty="0" err="1" smtClean="0"/>
              <a:t>ChemSAR</a:t>
            </a:r>
            <a:r>
              <a:rPr lang="en-GB" dirty="0" smtClean="0"/>
              <a:t> Challenge</a:t>
            </a:r>
            <a:endParaRPr lang="en-GB" dirty="0"/>
          </a:p>
        </p:txBody>
      </p:sp>
      <p:sp>
        <p:nvSpPr>
          <p:cNvPr id="4" name="Slide Number Placeholder 3"/>
          <p:cNvSpPr>
            <a:spLocks noGrp="1"/>
          </p:cNvSpPr>
          <p:nvPr>
            <p:ph type="sldNum" sz="quarter" idx="11"/>
          </p:nvPr>
        </p:nvSpPr>
        <p:spPr/>
        <p:txBody>
          <a:bodyPr/>
          <a:lstStyle/>
          <a:p>
            <a:fld id="{4F3CCC0C-EABD-47DC-B539-FB00AF7AE427}" type="slidenum">
              <a:rPr lang="de-DE" smtClean="0"/>
              <a:pPr/>
              <a:t>9</a:t>
            </a:fld>
            <a:endParaRPr lang="de-DE" dirty="0"/>
          </a:p>
        </p:txBody>
      </p:sp>
      <p:sp>
        <p:nvSpPr>
          <p:cNvPr id="5" name="Text Placeholder 4"/>
          <p:cNvSpPr>
            <a:spLocks noGrp="1"/>
          </p:cNvSpPr>
          <p:nvPr>
            <p:ph type="body" sz="quarter" idx="12"/>
          </p:nvPr>
        </p:nvSpPr>
        <p:spPr>
          <a:xfrm>
            <a:off x="683568" y="1124744"/>
            <a:ext cx="7849245" cy="4787094"/>
          </a:xfrm>
        </p:spPr>
        <p:txBody>
          <a:bodyPr/>
          <a:lstStyle/>
          <a:p>
            <a:pPr marL="457200" indent="-457200">
              <a:buFont typeface="Wingdings" panose="05000000000000000000" pitchFamily="2" charset="2"/>
              <a:buChar char="Ø"/>
            </a:pPr>
            <a:r>
              <a:rPr lang="en-US" sz="2400" dirty="0" smtClean="0"/>
              <a:t>According </a:t>
            </a:r>
            <a:r>
              <a:rPr lang="en-US" sz="2400" dirty="0"/>
              <a:t>to rescue </a:t>
            </a:r>
            <a:r>
              <a:rPr lang="en-GB" sz="2400" dirty="0"/>
              <a:t>authorities and study </a:t>
            </a:r>
            <a:r>
              <a:rPr lang="en-GB" sz="2400" dirty="0" smtClean="0"/>
              <a:t>reports there is a l</a:t>
            </a:r>
            <a:r>
              <a:rPr lang="en-US" sz="2400" dirty="0" err="1" smtClean="0"/>
              <a:t>ack</a:t>
            </a:r>
            <a:r>
              <a:rPr lang="en-US" sz="2400" dirty="0" smtClean="0"/>
              <a:t> </a:t>
            </a:r>
            <a:r>
              <a:rPr lang="en-US" sz="2400" dirty="0"/>
              <a:t>of operational plans and standard operational procedures (SOP) for SAR operations applicable to cases of hazardous and noxious substances (HNS) incidents in </a:t>
            </a:r>
            <a:r>
              <a:rPr lang="en-US" sz="2400" dirty="0" smtClean="0"/>
              <a:t>the BSR</a:t>
            </a:r>
            <a:endParaRPr lang="en-US" sz="2400" dirty="0"/>
          </a:p>
          <a:p>
            <a:pPr marL="510300" indent="-457200">
              <a:spcBef>
                <a:spcPts val="600"/>
              </a:spcBef>
              <a:buFont typeface="Wingdings" panose="05000000000000000000" pitchFamily="2" charset="2"/>
              <a:buChar char="Ø"/>
            </a:pPr>
            <a:r>
              <a:rPr lang="en-US" sz="2400" dirty="0" smtClean="0"/>
              <a:t>Large-scale </a:t>
            </a:r>
            <a:r>
              <a:rPr lang="en-US" sz="2400" dirty="0"/>
              <a:t>maritime </a:t>
            </a:r>
            <a:r>
              <a:rPr lang="en-US" sz="2400" dirty="0" smtClean="0"/>
              <a:t>incidents are often </a:t>
            </a:r>
            <a:r>
              <a:rPr lang="en-US" sz="2400" dirty="0" err="1" smtClean="0"/>
              <a:t>multisectoral</a:t>
            </a:r>
            <a:r>
              <a:rPr lang="en-US" sz="2400" dirty="0" smtClean="0"/>
              <a:t>: human </a:t>
            </a:r>
            <a:r>
              <a:rPr lang="en-US" sz="2400" dirty="0"/>
              <a:t>life, property </a:t>
            </a:r>
            <a:r>
              <a:rPr lang="en-US" sz="2400" dirty="0" smtClean="0"/>
              <a:t>and </a:t>
            </a:r>
            <a:br>
              <a:rPr lang="en-US" sz="2400" dirty="0" smtClean="0"/>
            </a:br>
            <a:r>
              <a:rPr lang="en-US" sz="2400" dirty="0" smtClean="0"/>
              <a:t>the </a:t>
            </a:r>
            <a:r>
              <a:rPr lang="en-US" sz="2400" dirty="0"/>
              <a:t>environment </a:t>
            </a:r>
            <a:r>
              <a:rPr lang="en-US" sz="2400" dirty="0" smtClean="0"/>
              <a:t>are</a:t>
            </a:r>
            <a:br>
              <a:rPr lang="en-US" sz="2400" dirty="0" smtClean="0"/>
            </a:br>
            <a:r>
              <a:rPr lang="en-US" sz="2400" dirty="0" smtClean="0"/>
              <a:t>all under threat</a:t>
            </a:r>
          </a:p>
          <a:p>
            <a:pPr marL="510300" indent="-457200">
              <a:spcBef>
                <a:spcPts val="600"/>
              </a:spcBef>
              <a:buFont typeface="Wingdings" panose="05000000000000000000" pitchFamily="2" charset="2"/>
              <a:buChar char="Ø"/>
            </a:pPr>
            <a:r>
              <a:rPr lang="en-US" sz="2400" dirty="0"/>
              <a:t>Efficient SAR operations </a:t>
            </a:r>
            <a:r>
              <a:rPr lang="en-US" sz="2400" dirty="0" smtClean="0"/>
              <a:t>support</a:t>
            </a:r>
            <a:br>
              <a:rPr lang="en-US" sz="2400" dirty="0" smtClean="0"/>
            </a:br>
            <a:r>
              <a:rPr lang="en-US" sz="2400" dirty="0" smtClean="0"/>
              <a:t>environment response</a:t>
            </a:r>
            <a:br>
              <a:rPr lang="en-US" sz="2400" dirty="0" smtClean="0"/>
            </a:br>
            <a:r>
              <a:rPr lang="en-US" sz="2400" dirty="0" smtClean="0"/>
              <a:t>and </a:t>
            </a:r>
            <a:r>
              <a:rPr lang="en-US" sz="2400" dirty="0"/>
              <a:t>salvage operations</a:t>
            </a:r>
            <a:endParaRPr lang="fi-FI" sz="2800" dirty="0">
              <a:latin typeface="Calibri" panose="020F0502020204030204" pitchFamily="34" charset="0"/>
            </a:endParaRPr>
          </a:p>
          <a:p>
            <a:endParaRPr lang="en-GB" dirty="0"/>
          </a:p>
        </p:txBody>
      </p:sp>
      <p:sp>
        <p:nvSpPr>
          <p:cNvPr id="8" name="Footer Placeholder 2"/>
          <p:cNvSpPr>
            <a:spLocks noGrp="1"/>
          </p:cNvSpPr>
          <p:nvPr>
            <p:ph type="ftr" sz="quarter" idx="10"/>
          </p:nvPr>
        </p:nvSpPr>
        <p:spPr>
          <a:xfrm>
            <a:off x="683568" y="6237312"/>
            <a:ext cx="6480175" cy="432048"/>
          </a:xfrm>
        </p:spPr>
        <p:txBody>
          <a:bodyPr/>
          <a:lstStyle/>
          <a:p>
            <a:pPr lvl="0"/>
            <a:r>
              <a:rPr lang="en-GB" dirty="0" smtClean="0"/>
              <a:t>PA SAFE Steering Committee meeting, 17 – 18 May 2016, Turku</a:t>
            </a:r>
            <a:endParaRPr lang="en-GB" dirty="0"/>
          </a:p>
        </p:txBody>
      </p:sp>
      <p:pic>
        <p:nvPicPr>
          <p:cNvPr id="6"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86519" y="3573015"/>
            <a:ext cx="3584611" cy="2338823"/>
          </a:xfrm>
          <a:prstGeom prst="rect">
            <a:avLst/>
          </a:prstGeom>
          <a:solidFill>
            <a:srgbClr val="FFFFFF">
              <a:shade val="85000"/>
            </a:srgbClr>
          </a:solidFill>
          <a:ln w="9525">
            <a:solidFill>
              <a:schemeClr val="tx1"/>
            </a:solidFill>
            <a:miter lim="800000"/>
            <a:headEnd/>
            <a:tailEnd/>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a:extLst/>
        </p:spPr>
      </p:pic>
    </p:spTree>
    <p:extLst>
      <p:ext uri="{BB962C8B-B14F-4D97-AF65-F5344CB8AC3E}">
        <p14:creationId xmlns:p14="http://schemas.microsoft.com/office/powerpoint/2010/main" val="4086409228"/>
      </p:ext>
    </p:extLst>
  </p:cSld>
  <p:clrMapOvr>
    <a:masterClrMapping/>
  </p:clrMapOvr>
  <p:transition spd="slow">
    <p:push dir="u"/>
  </p:transition>
  <p:timing>
    <p:tnLst>
      <p:par>
        <p:cTn id="1" dur="indefinite" restart="never" nodeType="tmRoot"/>
      </p:par>
    </p:tnLst>
  </p:timing>
</p:sld>
</file>

<file path=ppt/theme/theme1.xml><?xml version="1.0" encoding="utf-8"?>
<a:theme xmlns:a="http://schemas.openxmlformats.org/drawingml/2006/main" name="2015.02.02_InterregBSR_ppt_template_corrected">
  <a:themeElements>
    <a:clrScheme name="BSR office colours">
      <a:dk1>
        <a:sysClr val="windowText" lastClr="000000"/>
      </a:dk1>
      <a:lt1>
        <a:sysClr val="window" lastClr="FFFFFF"/>
      </a:lt1>
      <a:dk2>
        <a:srgbClr val="00507F"/>
      </a:dk2>
      <a:lt2>
        <a:srgbClr val="CCDCE5"/>
      </a:lt2>
      <a:accent1>
        <a:srgbClr val="2CAAE1"/>
      </a:accent1>
      <a:accent2>
        <a:srgbClr val="A1C611"/>
      </a:accent2>
      <a:accent3>
        <a:srgbClr val="C5D773"/>
      </a:accent3>
      <a:accent4>
        <a:srgbClr val="C00000"/>
      </a:accent4>
      <a:accent5>
        <a:srgbClr val="535353"/>
      </a:accent5>
      <a:accent6>
        <a:srgbClr val="DFDFDF"/>
      </a:accent6>
      <a:hlink>
        <a:srgbClr val="2CAAE1"/>
      </a:hlink>
      <a:folHlink>
        <a:srgbClr val="A1C611"/>
      </a:folHlink>
    </a:clrScheme>
    <a:fontScheme name="BSR">
      <a:majorFont>
        <a:latin typeface="Calibri"/>
        <a:ea typeface=""/>
        <a:cs typeface=""/>
      </a:majorFont>
      <a:minorFont>
        <a:latin typeface="Calibri"/>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Chemsar-template" id="{02210451-307F-E14A-8E9C-5C26802963CA}" vid="{62B6B701-0C41-9F4E-ADB5-C50761594B94}"/>
    </a:ext>
  </a:extLst>
</a:theme>
</file>

<file path=ppt/theme/theme2.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1870</TotalTime>
  <Words>967</Words>
  <Application>Microsoft Office PowerPoint</Application>
  <PresentationFormat>On-screen Show (4:3)</PresentationFormat>
  <Paragraphs>120</Paragraphs>
  <Slides>12</Slides>
  <Notes>6</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2015.02.02_InterregBSR_ppt_template_corrected</vt:lpstr>
      <vt:lpstr>ChemSAR – Overview Operational plans and procedures for maritime search and rescue in hazardous and noxious substances (HNS) incidents</vt:lpstr>
      <vt:lpstr>ChemSAR Objective</vt:lpstr>
      <vt:lpstr>ChemSAR facts</vt:lpstr>
      <vt:lpstr>ChemSAR project structure/work packages</vt:lpstr>
      <vt:lpstr>ChemSAR and EUSBSR Action Plan: Policy Area on Maritime Safety and Security (1/2)</vt:lpstr>
      <vt:lpstr>ChemSAR and EUSBSR Action Plan: Policy Area on Maritime Safety and Security (2/2)</vt:lpstr>
      <vt:lpstr>ChemSAR Beneficiaries</vt:lpstr>
      <vt:lpstr>ChemSAR partners</vt:lpstr>
      <vt:lpstr>ChemSAR Challenge</vt:lpstr>
      <vt:lpstr>THANK YOU</vt:lpstr>
      <vt:lpstr>ChemSAR results</vt:lpstr>
      <vt:lpstr>Project Office</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Kirsi Laitio</cp:lastModifiedBy>
  <cp:revision>66</cp:revision>
  <cp:lastPrinted>2016-03-21T14:23:53Z</cp:lastPrinted>
  <dcterms:created xsi:type="dcterms:W3CDTF">2016-03-18T07:59:12Z</dcterms:created>
  <dcterms:modified xsi:type="dcterms:W3CDTF">2016-05-16T11:59:24Z</dcterms:modified>
</cp:coreProperties>
</file>